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4" r:id="rId5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32787"/>
    <p:restoredTop sz="90929"/>
  </p:normalViewPr>
  <p:slideViewPr>
    <p:cSldViewPr>
      <p:cViewPr>
        <p:scale>
          <a:sx n="74" d="100"/>
          <a:sy n="74" d="100"/>
        </p:scale>
        <p:origin x="-1182" y="-6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68E117-7453-4081-BAA5-F679BC27A8C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9F8E46-A051-4E8D-A6FE-FF83E8FCADF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5EBB5-1986-4DEE-BDF1-9BF9EF1C3F2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447B3F-5EDD-4A37-8159-33E4E95978B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B3AB67-8B26-433D-A17E-E2C41B57974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8796B7-A419-4F37-B352-5880B0CF4DC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E4DC64-1F17-4B0B-B853-BCA0F7EA648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474D09-DFF7-4430-A7FA-994FE3821C3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0E9F09-F64D-42F5-A57B-D53D9821DD7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D69912-C5C2-4514-B7AE-4A41B6E1374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9B8BC2-95E6-440D-8886-E0DBAFA65B0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9933"/>
            </a:gs>
            <a:gs pos="100000">
              <a:srgbClr val="CCFF9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styly předlohy textu.</a:t>
            </a:r>
          </a:p>
          <a:p>
            <a:pPr lvl="1"/>
            <a:r>
              <a:rPr lang="cs-CZ" altLang="cs-CZ" smtClean="0"/>
              <a:t>Druhá úroveň</a:t>
            </a:r>
          </a:p>
          <a:p>
            <a:pPr lvl="2"/>
            <a:r>
              <a:rPr lang="cs-CZ" altLang="cs-CZ" smtClean="0"/>
              <a:t>Třetí úroveň</a:t>
            </a:r>
          </a:p>
          <a:p>
            <a:pPr lvl="3"/>
            <a:r>
              <a:rPr lang="cs-CZ" altLang="cs-CZ" smtClean="0"/>
              <a:t>Čtvrtá úroveň</a:t>
            </a:r>
          </a:p>
          <a:p>
            <a:pPr lvl="4"/>
            <a:r>
              <a:rPr lang="cs-CZ" alt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AA1E8274-71EC-4B10-9A08-92CDD0C1D3E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cs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cs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cs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cs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cs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cs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cs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cs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152400"/>
            <a:ext cx="8664575" cy="6589713"/>
          </a:xfrm>
        </p:spPr>
        <p:txBody>
          <a:bodyPr/>
          <a:lstStyle/>
          <a:p>
            <a:pPr algn="l" eaLnBrk="1" hangingPunct="1">
              <a:defRPr/>
            </a:pPr>
            <a:endParaRPr lang="cs-CZ" dirty="0" smtClean="0"/>
          </a:p>
          <a:p>
            <a:pPr algn="l" eaLnBrk="1" hangingPunct="1">
              <a:defRPr/>
            </a:pPr>
            <a:endParaRPr lang="cs-CZ" dirty="0" smtClean="0"/>
          </a:p>
          <a:p>
            <a:pPr algn="l" eaLnBrk="1" hangingPunct="1">
              <a:defRPr/>
            </a:pPr>
            <a:endParaRPr lang="cs-CZ" dirty="0" smtClean="0"/>
          </a:p>
          <a:p>
            <a:pPr algn="l" eaLnBrk="1" hangingPunct="1">
              <a:defRPr/>
            </a:pPr>
            <a:endParaRPr lang="cs-CZ" dirty="0" smtClean="0"/>
          </a:p>
          <a:p>
            <a:pPr algn="l" eaLnBrk="1" hangingPunct="1">
              <a:defRPr/>
            </a:pPr>
            <a:endParaRPr lang="cs-CZ" dirty="0" smtClean="0"/>
          </a:p>
          <a:p>
            <a:pPr eaLnBrk="1" hangingPunct="1">
              <a:defRPr/>
            </a:pPr>
            <a:r>
              <a:rPr lang="cs-CZ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VZÁJEMNÉ PŮSOBENÍ TĚLES</a:t>
            </a:r>
          </a:p>
          <a:p>
            <a:pPr algn="l" eaLnBrk="1" hangingPunct="1">
              <a:defRPr/>
            </a:pPr>
            <a:endParaRPr lang="cs-CZ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 eaLnBrk="1" hangingPunct="1">
              <a:defRPr/>
            </a:pPr>
            <a:endParaRPr lang="cs-CZ" b="1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just" eaLnBrk="1" hangingPunct="1">
              <a:defRPr/>
            </a:pPr>
            <a:endParaRPr lang="cs-CZ" sz="1600" dirty="0" smtClean="0"/>
          </a:p>
          <a:p>
            <a:pPr algn="just" eaLnBrk="1" hangingPunct="1">
              <a:defRPr/>
            </a:pPr>
            <a:endParaRPr lang="cs-CZ" sz="1600" dirty="0"/>
          </a:p>
          <a:p>
            <a:pPr algn="just" eaLnBrk="1" hangingPunct="1">
              <a:defRPr/>
            </a:pPr>
            <a:r>
              <a:rPr lang="cs-CZ" sz="1600" dirty="0" smtClean="0"/>
              <a:t>Tato </a:t>
            </a:r>
            <a:r>
              <a:rPr lang="cs-CZ" sz="1600" dirty="0"/>
              <a:t>práce je šířena pod licencí CC BY-SA 3.0. Odkazy a citace jsou platné k datu vytvoření </a:t>
            </a:r>
          </a:p>
          <a:p>
            <a:pPr algn="just" eaLnBrk="1" hangingPunct="1">
              <a:defRPr/>
            </a:pPr>
            <a:r>
              <a:rPr lang="cs-CZ" sz="1600" dirty="0" smtClean="0"/>
              <a:t>této </a:t>
            </a:r>
            <a:r>
              <a:rPr lang="cs-CZ" sz="1600" dirty="0"/>
              <a:t>práce.</a:t>
            </a:r>
          </a:p>
          <a:p>
            <a:pPr algn="l" eaLnBrk="1" hangingPunct="1">
              <a:defRPr/>
            </a:pPr>
            <a:endParaRPr lang="cs-CZ" b="1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 eaLnBrk="1" hangingPunct="1">
              <a:defRPr/>
            </a:pPr>
            <a:endParaRPr lang="cs-CZ" b="1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052" name="Text Box 6"/>
          <p:cNvSpPr txBox="1">
            <a:spLocks noChangeArrowheads="1"/>
          </p:cNvSpPr>
          <p:nvPr/>
        </p:nvSpPr>
        <p:spPr bwMode="auto">
          <a:xfrm>
            <a:off x="288925" y="6234113"/>
            <a:ext cx="2398713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altLang="cs-CZ" sz="1600"/>
              <a:t>VY_32_INOVACE_02_29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228600"/>
            <a:ext cx="8610600" cy="6324600"/>
          </a:xfrm>
        </p:spPr>
        <p:txBody>
          <a:bodyPr/>
          <a:lstStyle/>
          <a:p>
            <a:pPr algn="l" eaLnBrk="1" hangingPunct="1"/>
            <a:r>
              <a:rPr lang="cs-CZ" altLang="cs-CZ" smtClean="0"/>
              <a:t>Tělesa na sebe mohou působit různými způsoby</a:t>
            </a:r>
          </a:p>
          <a:p>
            <a:pPr algn="l" eaLnBrk="1" hangingPunct="1"/>
            <a:endParaRPr lang="cs-CZ" altLang="cs-CZ" u="sng" smtClean="0"/>
          </a:p>
          <a:p>
            <a:pPr algn="l" eaLnBrk="1" hangingPunct="1"/>
            <a:r>
              <a:rPr lang="cs-CZ" altLang="cs-CZ" u="sng" smtClean="0"/>
              <a:t>působením při dotyku</a:t>
            </a:r>
          </a:p>
          <a:p>
            <a:pPr algn="l" eaLnBrk="1" hangingPunct="1"/>
            <a:r>
              <a:rPr lang="cs-CZ" altLang="cs-CZ" smtClean="0"/>
              <a:t>     stisk rukou</a:t>
            </a:r>
          </a:p>
          <a:p>
            <a:pPr algn="l" eaLnBrk="1" hangingPunct="1"/>
            <a:r>
              <a:rPr lang="cs-CZ" altLang="cs-CZ" smtClean="0"/>
              <a:t>     mačkání papíru</a:t>
            </a:r>
          </a:p>
          <a:p>
            <a:pPr algn="l" eaLnBrk="1" hangingPunct="1"/>
            <a:r>
              <a:rPr lang="cs-CZ" altLang="cs-CZ" smtClean="0"/>
              <a:t>     ždímání hadru</a:t>
            </a:r>
          </a:p>
          <a:p>
            <a:pPr algn="l" eaLnBrk="1" hangingPunct="1"/>
            <a:r>
              <a:rPr lang="cs-CZ" altLang="cs-CZ" smtClean="0"/>
              <a:t>     náraz auta do stromu</a:t>
            </a:r>
          </a:p>
          <a:p>
            <a:pPr algn="l" eaLnBrk="1" hangingPunct="1"/>
            <a:r>
              <a:rPr lang="cs-CZ" altLang="cs-CZ" smtClean="0"/>
              <a:t>                                   </a:t>
            </a:r>
          </a:p>
          <a:p>
            <a:pPr algn="l" eaLnBrk="1" hangingPunct="1"/>
            <a:r>
              <a:rPr lang="cs-CZ" altLang="cs-CZ" smtClean="0"/>
              <a:t>                                            </a:t>
            </a:r>
            <a:r>
              <a:rPr lang="cs-CZ" altLang="cs-CZ" u="sng" smtClean="0"/>
              <a:t>působením na dálku</a:t>
            </a:r>
          </a:p>
          <a:p>
            <a:pPr algn="l" eaLnBrk="1" hangingPunct="1"/>
            <a:r>
              <a:rPr lang="cs-CZ" altLang="cs-CZ" smtClean="0"/>
              <a:t>                                           (způsobuje silové pole)</a:t>
            </a:r>
          </a:p>
          <a:p>
            <a:pPr algn="l" eaLnBrk="1" hangingPunct="1"/>
            <a:r>
              <a:rPr lang="cs-CZ" altLang="cs-CZ" smtClean="0"/>
              <a:t>                                                   Měsíc - oceán</a:t>
            </a:r>
          </a:p>
          <a:p>
            <a:pPr algn="l" eaLnBrk="1" hangingPunct="1"/>
            <a:endParaRPr lang="cs-CZ" altLang="cs-CZ" smtClean="0"/>
          </a:p>
          <a:p>
            <a:pPr algn="l" eaLnBrk="1" hangingPunct="1"/>
            <a:endParaRPr lang="cs-CZ" altLang="cs-CZ" smtClean="0"/>
          </a:p>
        </p:txBody>
      </p:sp>
    </p:spTree>
  </p:cSld>
  <p:clrMapOvr>
    <a:masterClrMapping/>
  </p:clrMapOvr>
  <p:transition spd="slow">
    <p:blinds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457200"/>
            <a:ext cx="8763000" cy="6400800"/>
          </a:xfrm>
        </p:spPr>
        <p:txBody>
          <a:bodyPr/>
          <a:lstStyle/>
          <a:p>
            <a:pPr eaLnBrk="1" hangingPunct="1"/>
            <a:r>
              <a:rPr lang="cs-CZ" altLang="cs-CZ" b="1" smtClean="0"/>
              <a:t>Vzájemné působení těles</a:t>
            </a:r>
            <a:endParaRPr lang="cs-CZ" altLang="cs-CZ" smtClean="0"/>
          </a:p>
          <a:p>
            <a:pPr algn="l" eaLnBrk="1" hangingPunct="1"/>
            <a:endParaRPr lang="cs-CZ" altLang="cs-CZ" sz="2000" smtClean="0"/>
          </a:p>
          <a:p>
            <a:pPr algn="l" eaLnBrk="1" hangingPunct="1"/>
            <a:r>
              <a:rPr lang="cs-CZ" altLang="cs-CZ" sz="2000" b="1" smtClean="0"/>
              <a:t>                                    </a:t>
            </a:r>
          </a:p>
          <a:p>
            <a:pPr algn="l" eaLnBrk="1" hangingPunct="1"/>
            <a:endParaRPr lang="cs-CZ" altLang="cs-CZ" sz="2000" b="1" smtClean="0"/>
          </a:p>
          <a:p>
            <a:pPr algn="l" eaLnBrk="1" hangingPunct="1"/>
            <a:r>
              <a:rPr lang="cs-CZ" altLang="cs-CZ" sz="2000" b="1" smtClean="0"/>
              <a:t>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pPr algn="l" eaLnBrk="1" hangingPunct="1"/>
            <a:r>
              <a:rPr lang="cs-CZ" altLang="cs-CZ" sz="2000" smtClean="0"/>
              <a:t>         </a:t>
            </a:r>
            <a:r>
              <a:rPr lang="cs-CZ" altLang="cs-CZ" sz="2400" b="1" smtClean="0"/>
              <a:t>statické                                                dynamické</a:t>
            </a:r>
          </a:p>
          <a:p>
            <a:pPr algn="l" eaLnBrk="1" hangingPunct="1"/>
            <a:r>
              <a:rPr lang="cs-CZ" altLang="cs-CZ" sz="2000" smtClean="0"/>
              <a:t>        (působí při dotyku)                                  (tělesa jsou vůči sobě v pohybu)</a:t>
            </a:r>
          </a:p>
          <a:p>
            <a:pPr algn="l" eaLnBrk="1" hangingPunct="1"/>
            <a:r>
              <a:rPr lang="cs-CZ" altLang="cs-CZ" sz="2000" smtClean="0"/>
              <a:t>                                                                         * dochází k </a:t>
            </a:r>
            <a:r>
              <a:rPr lang="cs-CZ" altLang="cs-CZ" sz="2000" b="1" smtClean="0"/>
              <a:t>deformaci</a:t>
            </a:r>
            <a:r>
              <a:rPr lang="cs-CZ" altLang="cs-CZ" sz="2000" smtClean="0"/>
              <a:t>:</a:t>
            </a:r>
          </a:p>
          <a:p>
            <a:pPr algn="l" eaLnBrk="1" hangingPunct="1"/>
            <a:r>
              <a:rPr lang="cs-CZ" altLang="cs-CZ" sz="2000" smtClean="0"/>
              <a:t>                                                                            </a:t>
            </a:r>
            <a:r>
              <a:rPr lang="cs-CZ" altLang="cs-CZ" sz="2000" b="1" i="1" smtClean="0"/>
              <a:t>dočasné</a:t>
            </a:r>
            <a:r>
              <a:rPr lang="cs-CZ" altLang="cs-CZ" sz="2000" smtClean="0"/>
              <a:t> – tlačím rukou na houbu</a:t>
            </a:r>
          </a:p>
          <a:p>
            <a:pPr algn="l" eaLnBrk="1" hangingPunct="1"/>
            <a:r>
              <a:rPr lang="cs-CZ" altLang="cs-CZ" sz="2000" b="1" i="1" smtClean="0"/>
              <a:t>                                                                            trvalé</a:t>
            </a:r>
            <a:r>
              <a:rPr lang="cs-CZ" altLang="cs-CZ" sz="2000" smtClean="0"/>
              <a:t> – mačkám plastelínu</a:t>
            </a:r>
          </a:p>
          <a:p>
            <a:pPr algn="l" eaLnBrk="1" hangingPunct="1"/>
            <a:r>
              <a:rPr lang="cs-CZ" altLang="cs-CZ" sz="2000" smtClean="0"/>
              <a:t>                                                                         * mění se i pohyb těles</a:t>
            </a:r>
          </a:p>
          <a:p>
            <a:pPr algn="l" eaLnBrk="1" hangingPunct="1"/>
            <a:r>
              <a:rPr lang="cs-CZ" altLang="cs-CZ" sz="2000" smtClean="0"/>
              <a:t>                                                                            př.  když kopneme míč, změní směr</a:t>
            </a:r>
          </a:p>
          <a:p>
            <a:pPr algn="l" eaLnBrk="1" hangingPunct="1"/>
            <a:endParaRPr lang="cs-CZ" altLang="cs-CZ" sz="2000" smtClean="0"/>
          </a:p>
        </p:txBody>
      </p:sp>
    </p:spTree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Zástupný symbol pro obsah 2"/>
          <p:cNvSpPr>
            <a:spLocks noGrp="1"/>
          </p:cNvSpPr>
          <p:nvPr>
            <p:ph idx="1"/>
          </p:nvPr>
        </p:nvSpPr>
        <p:spPr>
          <a:xfrm>
            <a:off x="179388" y="188913"/>
            <a:ext cx="8785225" cy="648017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cs-CZ" altLang="cs-CZ" smtClean="0"/>
              <a:t>DŮSLEDKY VZÁJEMNÉHO PŮSOBENÍ TĚLES</a:t>
            </a:r>
          </a:p>
          <a:p>
            <a:pPr eaLnBrk="1" hangingPunct="1">
              <a:buFontTx/>
              <a:buNone/>
            </a:pPr>
            <a:endParaRPr lang="cs-CZ" altLang="cs-CZ" smtClean="0"/>
          </a:p>
          <a:p>
            <a:pPr eaLnBrk="1" hangingPunct="1">
              <a:buFontTx/>
              <a:buNone/>
            </a:pPr>
            <a:r>
              <a:rPr lang="cs-CZ" altLang="cs-CZ" sz="2000" smtClean="0"/>
              <a:t>NEGATIVNÍ:    ÚRAZY ŽÁKŮ PŘI SPORTU</a:t>
            </a:r>
          </a:p>
          <a:p>
            <a:pPr eaLnBrk="1" hangingPunct="1">
              <a:buFontTx/>
              <a:buNone/>
            </a:pPr>
            <a:endParaRPr lang="cs-CZ" altLang="cs-CZ" sz="2000" smtClean="0"/>
          </a:p>
          <a:p>
            <a:pPr eaLnBrk="1" hangingPunct="1">
              <a:buFontTx/>
              <a:buNone/>
            </a:pPr>
            <a:r>
              <a:rPr lang="cs-CZ" altLang="cs-CZ" sz="2000" smtClean="0"/>
              <a:t>		             DOPRAVNÍ  NEHODY</a:t>
            </a:r>
          </a:p>
          <a:p>
            <a:pPr eaLnBrk="1" hangingPunct="1">
              <a:buFontTx/>
              <a:buNone/>
            </a:pPr>
            <a:endParaRPr lang="cs-CZ" altLang="cs-CZ" sz="2000" smtClean="0"/>
          </a:p>
          <a:p>
            <a:pPr eaLnBrk="1" hangingPunct="1">
              <a:buFontTx/>
              <a:buNone/>
            </a:pPr>
            <a:r>
              <a:rPr lang="cs-CZ" altLang="cs-CZ" sz="2000" smtClean="0"/>
              <a:t>POZITIVNÍ:       LIS NA OVOCE, ZELENINU</a:t>
            </a:r>
          </a:p>
          <a:p>
            <a:pPr eaLnBrk="1" hangingPunct="1">
              <a:buFontTx/>
              <a:buNone/>
            </a:pPr>
            <a:endParaRPr lang="cs-CZ" altLang="cs-CZ" sz="2000" smtClean="0"/>
          </a:p>
          <a:p>
            <a:pPr eaLnBrk="1" hangingPunct="1">
              <a:buFontTx/>
              <a:buNone/>
            </a:pPr>
            <a:r>
              <a:rPr lang="cs-CZ" altLang="cs-CZ" sz="2000" smtClean="0"/>
              <a:t>		              LISOVÁNÍ OLEJŮ ZA STUDENA</a:t>
            </a:r>
          </a:p>
          <a:p>
            <a:pPr eaLnBrk="1" hangingPunct="1">
              <a:buFontTx/>
              <a:buNone/>
            </a:pPr>
            <a:endParaRPr lang="cs-CZ" altLang="cs-CZ" sz="2000" smtClean="0"/>
          </a:p>
          <a:p>
            <a:pPr eaLnBrk="1" hangingPunct="1">
              <a:buFontTx/>
              <a:buNone/>
            </a:pPr>
            <a:r>
              <a:rPr lang="cs-CZ" altLang="cs-CZ" sz="2000" smtClean="0"/>
              <a:t>		              POTISK LÁTKY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89</Words>
  <Application>Microsoft Office PowerPoint</Application>
  <PresentationFormat>Předvádění na obrazovce (4:3)</PresentationFormat>
  <Paragraphs>47</Paragraphs>
  <Slides>4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4</vt:i4>
      </vt:variant>
    </vt:vector>
  </HeadingPairs>
  <TitlesOfParts>
    <vt:vector size="5" baseType="lpstr">
      <vt:lpstr>Default Design</vt:lpstr>
      <vt:lpstr>Snímek 1</vt:lpstr>
      <vt:lpstr>Snímek 2</vt:lpstr>
      <vt:lpstr>Snímek 3</vt:lpstr>
      <vt:lpstr>Snímek 4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user</dc:creator>
  <cp:lastModifiedBy>ZCH</cp:lastModifiedBy>
  <cp:revision>32</cp:revision>
  <dcterms:created xsi:type="dcterms:W3CDTF">2011-12-04T11:02:30Z</dcterms:created>
  <dcterms:modified xsi:type="dcterms:W3CDTF">2020-10-30T09:01:24Z</dcterms:modified>
</cp:coreProperties>
</file>