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2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10/30/2020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f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sz="8800" dirty="0" smtClean="0"/>
              <a:t>Regiony Afriky</a:t>
            </a:r>
            <a:endParaRPr lang="cs-CZ" sz="88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2571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53142" y="731520"/>
            <a:ext cx="8960493" cy="555171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cs-CZ" sz="2800" dirty="0"/>
              <a:t>a</a:t>
            </a:r>
            <a:r>
              <a:rPr lang="cs-CZ" sz="2800" dirty="0" smtClean="0"/>
              <a:t>rabská severní Afrika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800" dirty="0"/>
              <a:t>s</a:t>
            </a:r>
            <a:r>
              <a:rPr lang="cs-CZ" sz="2800" dirty="0" smtClean="0"/>
              <a:t>ahel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800" dirty="0"/>
              <a:t>z</a:t>
            </a:r>
            <a:r>
              <a:rPr lang="cs-CZ" sz="2800" dirty="0" smtClean="0"/>
              <a:t>emě guinejského zálivu a povodí Konga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800" dirty="0"/>
              <a:t>v</a:t>
            </a:r>
            <a:r>
              <a:rPr lang="cs-CZ" sz="2800" dirty="0" smtClean="0"/>
              <a:t>ýchodní Afrika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800" dirty="0" smtClean="0"/>
              <a:t>jižní Afrika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2417377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95943" y="199133"/>
            <a:ext cx="11338560" cy="62910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800" dirty="0" smtClean="0">
                <a:solidFill>
                  <a:srgbClr val="00B050"/>
                </a:solidFill>
              </a:rPr>
              <a:t>1. Arabská severní Afrika</a:t>
            </a:r>
          </a:p>
          <a:p>
            <a:pPr marL="0" indent="0">
              <a:buNone/>
            </a:pPr>
            <a:r>
              <a:rPr lang="cs-CZ" sz="2400" dirty="0" smtClean="0"/>
              <a:t>- státy, které leží severně od Sahary při pobřeží Středozemního moře</a:t>
            </a:r>
          </a:p>
          <a:p>
            <a:pPr marL="0" indent="0">
              <a:buNone/>
            </a:pPr>
            <a:r>
              <a:rPr lang="cs-CZ" sz="2400" dirty="0" smtClean="0"/>
              <a:t>- hustě osídlená při pobřeží Středozemního moře,</a:t>
            </a:r>
          </a:p>
          <a:p>
            <a:pPr marL="0" indent="0">
              <a:buNone/>
            </a:pPr>
            <a:r>
              <a:rPr lang="cs-CZ" sz="2400" smtClean="0"/>
              <a:t>  Sahara </a:t>
            </a:r>
            <a:r>
              <a:rPr lang="cs-CZ" sz="2400" dirty="0" smtClean="0"/>
              <a:t>téměř neosídlená</a:t>
            </a:r>
          </a:p>
          <a:p>
            <a:pPr marL="0" indent="0">
              <a:buNone/>
            </a:pPr>
            <a:r>
              <a:rPr lang="cs-CZ" sz="2400" dirty="0" smtClean="0"/>
              <a:t>- islám</a:t>
            </a:r>
          </a:p>
          <a:p>
            <a:pPr marL="0" indent="0">
              <a:buNone/>
            </a:pPr>
            <a:r>
              <a:rPr lang="cs-CZ" sz="2400" dirty="0" smtClean="0"/>
              <a:t>- pěstují se datle, vinná réva, citrusy – zavlažování</a:t>
            </a:r>
          </a:p>
          <a:p>
            <a:pPr marL="0" indent="0">
              <a:buNone/>
            </a:pPr>
            <a:r>
              <a:rPr lang="cs-CZ" sz="2400" dirty="0" smtClean="0"/>
              <a:t>- těžba ropy, cestovní ruch</a:t>
            </a:r>
            <a:endParaRPr lang="cs-CZ" sz="2400" dirty="0"/>
          </a:p>
        </p:txBody>
      </p:sp>
      <p:pic>
        <p:nvPicPr>
          <p:cNvPr id="1030" name="Picture 6" descr="VÃ½sledek obrÃ¡zku pro Sever  Afriky pobÅeÅ¾Ã­ fo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393" y="3801093"/>
            <a:ext cx="4102916" cy="236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VÃ½sledek obrÃ¡zku pro Sever  Afriky tÄÅ¾ba ropy f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7759" y="4415211"/>
            <a:ext cx="4068929" cy="218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578" y="2162088"/>
            <a:ext cx="4204748" cy="2365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512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809" y="805429"/>
            <a:ext cx="3582478" cy="3544501"/>
          </a:xfrm>
        </p:spPr>
      </p:pic>
      <p:sp>
        <p:nvSpPr>
          <p:cNvPr id="5" name="TextovéPole 4"/>
          <p:cNvSpPr txBox="1"/>
          <p:nvPr/>
        </p:nvSpPr>
        <p:spPr>
          <a:xfrm>
            <a:off x="1998619" y="4611190"/>
            <a:ext cx="2325187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/>
              <a:t>d</a:t>
            </a:r>
            <a:r>
              <a:rPr lang="cs-CZ" sz="2400" dirty="0" smtClean="0"/>
              <a:t>elta Nilu</a:t>
            </a:r>
            <a:endParaRPr lang="cs-CZ" sz="2400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7475" y="718285"/>
            <a:ext cx="4963886" cy="2792186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6531429" y="3735977"/>
            <a:ext cx="2886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Egypt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909720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zeta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192</TotalTime>
  <Words>67</Words>
  <Application>Microsoft Office PowerPoint</Application>
  <PresentationFormat>Širokoúhlá obrazovka</PresentationFormat>
  <Paragraphs>15</Paragraphs>
  <Slides>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9" baseType="lpstr">
      <vt:lpstr>Arial</vt:lpstr>
      <vt:lpstr>Trebuchet MS</vt:lpstr>
      <vt:lpstr>Wingdings</vt:lpstr>
      <vt:lpstr>Wingdings 3</vt:lpstr>
      <vt:lpstr>Fazeta</vt:lpstr>
      <vt:lpstr>Regiony Afriky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Regiony Afriky</dc:title>
  <dc:creator>Gita</dc:creator>
  <cp:lastModifiedBy>Gita</cp:lastModifiedBy>
  <cp:revision>19</cp:revision>
  <dcterms:created xsi:type="dcterms:W3CDTF">2019-09-04T16:42:24Z</dcterms:created>
  <dcterms:modified xsi:type="dcterms:W3CDTF">2020-10-30T14:49:04Z</dcterms:modified>
</cp:coreProperties>
</file>