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6000" dirty="0" smtClean="0"/>
              <a:t>Rostliny a živočichové</a:t>
            </a:r>
            <a:endParaRPr lang="cs-CZ" sz="6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768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8184" y="247426"/>
            <a:ext cx="8951273" cy="6303981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>
                <a:solidFill>
                  <a:srgbClr val="00B050"/>
                </a:solidFill>
              </a:rPr>
              <a:t>Rostliny a živočichové</a:t>
            </a:r>
          </a:p>
          <a:p>
            <a:pPr marL="0" indent="0">
              <a:buNone/>
            </a:pPr>
            <a:r>
              <a:rPr lang="cs-CZ" sz="2000" dirty="0" smtClean="0"/>
              <a:t>Dříve – Evropa zalesněná</a:t>
            </a:r>
          </a:p>
          <a:p>
            <a:pPr marL="0" indent="0">
              <a:buNone/>
            </a:pPr>
            <a:r>
              <a:rPr lang="cs-CZ" sz="2000" dirty="0" smtClean="0"/>
              <a:t>Nyní – lesy jen 30% rozlohy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Vliv na život rostlin a živočichů:</a:t>
            </a:r>
          </a:p>
          <a:p>
            <a:pPr marL="0" indent="0">
              <a:buNone/>
            </a:pPr>
            <a:r>
              <a:rPr lang="cs-CZ" sz="2000" dirty="0" smtClean="0"/>
              <a:t>- zeměpisná poloha</a:t>
            </a:r>
          </a:p>
          <a:p>
            <a:pPr marL="0" indent="0">
              <a:buNone/>
            </a:pPr>
            <a:r>
              <a:rPr lang="cs-CZ" sz="2000" dirty="0" smtClean="0"/>
              <a:t>- nadmořská výška</a:t>
            </a:r>
          </a:p>
          <a:p>
            <a:pPr>
              <a:buFontTx/>
              <a:buChar char="-"/>
            </a:pP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 Výškové stupně</a:t>
            </a:r>
          </a:p>
          <a:p>
            <a:r>
              <a:rPr lang="cs-CZ" sz="2000" dirty="0" smtClean="0"/>
              <a:t>listnaté a smíšené lesy</a:t>
            </a:r>
          </a:p>
          <a:p>
            <a:r>
              <a:rPr lang="cs-CZ" sz="2000" dirty="0" smtClean="0"/>
              <a:t>jehličnaté lesy</a:t>
            </a:r>
          </a:p>
          <a:p>
            <a:r>
              <a:rPr lang="cs-CZ" sz="2000" dirty="0"/>
              <a:t>s</a:t>
            </a:r>
            <a:r>
              <a:rPr lang="cs-CZ" sz="2000" dirty="0" smtClean="0"/>
              <a:t>tupeň kosodřevin (borovice kleč)</a:t>
            </a:r>
          </a:p>
          <a:p>
            <a:r>
              <a:rPr lang="cs-CZ" sz="2000" dirty="0"/>
              <a:t>h</a:t>
            </a:r>
            <a:r>
              <a:rPr lang="cs-CZ" sz="2000" dirty="0" smtClean="0"/>
              <a:t>orské louky</a:t>
            </a:r>
          </a:p>
          <a:p>
            <a:r>
              <a:rPr lang="cs-CZ" sz="2000" dirty="0"/>
              <a:t>s</a:t>
            </a:r>
            <a:r>
              <a:rPr lang="cs-CZ" sz="2000" dirty="0" smtClean="0"/>
              <a:t>tupeň mrazových pustin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15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4949" y="156755"/>
            <a:ext cx="11674877" cy="6844936"/>
          </a:xfrm>
        </p:spPr>
        <p:txBody>
          <a:bodyPr/>
          <a:lstStyle/>
          <a:p>
            <a:pPr marL="0" indent="0">
              <a:buNone/>
            </a:pPr>
            <a:r>
              <a:rPr lang="cs-CZ" sz="2400" dirty="0" smtClean="0"/>
              <a:t>Přírodní krajiny v Evropě </a:t>
            </a:r>
          </a:p>
          <a:p>
            <a:pPr marL="0" indent="0">
              <a:buNone/>
            </a:pPr>
            <a:r>
              <a:rPr lang="cs-CZ" dirty="0" smtClean="0"/>
              <a:t>Polární pustina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 Nejsevernější ostrovy – mrazové pustiny, sníh, ledovce</a:t>
            </a:r>
          </a:p>
          <a:p>
            <a:pPr>
              <a:buFont typeface="Wingdings" panose="05000000000000000000" pitchFamily="2" charset="2"/>
              <a:buChar char="v"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Tundra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 Na jižním okraji polární pustiny – bezlesé tundry – sníh roztává  v krátkém létě - mechy, lišejníky - sobi, lumíci, hmyz</a:t>
            </a:r>
          </a:p>
          <a:p>
            <a:pPr>
              <a:buFont typeface="Wingdings" panose="05000000000000000000" pitchFamily="2" charset="2"/>
              <a:buChar char="v"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Jehličnaté lesy = tajga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/>
              <a:t>s</a:t>
            </a:r>
            <a:r>
              <a:rPr lang="cs-CZ" dirty="0" smtClean="0"/>
              <a:t>everní </a:t>
            </a:r>
            <a:r>
              <a:rPr lang="cs-CZ" dirty="0"/>
              <a:t>a</a:t>
            </a:r>
            <a:r>
              <a:rPr lang="cs-CZ" dirty="0" smtClean="0"/>
              <a:t> severovýchodní část – jehličnaté stromy – jeleni, vlci, medvědi</a:t>
            </a:r>
          </a:p>
          <a:p>
            <a:pPr>
              <a:buFont typeface="Wingdings" panose="05000000000000000000" pitchFamily="2" charset="2"/>
              <a:buChar char="v"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Smíšené a listnaté lesy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/>
              <a:t>p</a:t>
            </a:r>
            <a:r>
              <a:rPr lang="cs-CZ" dirty="0" smtClean="0"/>
              <a:t>ozměněno člověkem – smrky, louky, pastviny, pole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jeleni, srnci, divoká prasata, ptáci, hlodavci</a:t>
            </a:r>
          </a:p>
          <a:p>
            <a:pPr>
              <a:buFont typeface="Wingdings" panose="05000000000000000000" pitchFamily="2" charset="2"/>
              <a:buChar char="v"/>
            </a:pPr>
            <a:endParaRPr lang="cs-CZ" dirty="0"/>
          </a:p>
          <a:p>
            <a:pPr>
              <a:buFont typeface="Wingdings" panose="05000000000000000000" pitchFamily="2" charset="2"/>
              <a:buChar char="v"/>
            </a:pP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136" y="656006"/>
            <a:ext cx="2488367" cy="165582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941" y="2619617"/>
            <a:ext cx="3065290" cy="2039811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735" y="4814366"/>
            <a:ext cx="3006527" cy="1949545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735" y="156755"/>
            <a:ext cx="2773078" cy="184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92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44244" y="299516"/>
            <a:ext cx="10210545" cy="64347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 smtClean="0"/>
              <a:t>Stepi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000" dirty="0"/>
              <a:t>j</a:t>
            </a:r>
            <a:r>
              <a:rPr lang="cs-CZ" sz="2000" dirty="0" smtClean="0"/>
              <a:t>ihovýchodní Evropa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000" dirty="0"/>
              <a:t>m</a:t>
            </a:r>
            <a:r>
              <a:rPr lang="cs-CZ" sz="2000" dirty="0" smtClean="0"/>
              <a:t>álo srážek - suchomilná tráva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000" dirty="0"/>
              <a:t>h</a:t>
            </a:r>
            <a:r>
              <a:rPr lang="cs-CZ" sz="2000" dirty="0" smtClean="0"/>
              <a:t>lodavci, drobní savci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2000" dirty="0" smtClean="0"/>
              <a:t>úrodná půda – pěstování obilí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000" dirty="0" smtClean="0"/>
              <a:t>Subtropické krajiny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7030A0"/>
                </a:solidFill>
              </a:rPr>
              <a:t>Popiš dle učebnice str. 15 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7030A0"/>
                </a:solidFill>
              </a:rPr>
              <a:t>Nakresli obrázek. </a:t>
            </a:r>
          </a:p>
          <a:p>
            <a:pPr>
              <a:buFont typeface="Wingdings" panose="05000000000000000000" pitchFamily="2" charset="2"/>
              <a:buChar char="v"/>
            </a:pPr>
            <a:endParaRPr lang="cs-CZ" sz="2000" dirty="0"/>
          </a:p>
          <a:p>
            <a:pPr>
              <a:buFont typeface="Wingdings" panose="05000000000000000000" pitchFamily="2" charset="2"/>
              <a:buChar char="v"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v"/>
            </a:pPr>
            <a:endParaRPr lang="cs-CZ" sz="2000" dirty="0"/>
          </a:p>
          <a:p>
            <a:pPr>
              <a:buFont typeface="Wingdings" panose="05000000000000000000" pitchFamily="2" charset="2"/>
              <a:buChar char="v"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v"/>
            </a:pPr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840" y="299516"/>
            <a:ext cx="4219303" cy="316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65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92330" y="509451"/>
            <a:ext cx="8581671" cy="5531911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Odkazy:</a:t>
            </a:r>
          </a:p>
          <a:p>
            <a:pPr marL="0" indent="0">
              <a:buNone/>
            </a:pPr>
            <a:r>
              <a:rPr lang="cs-CZ" dirty="0"/>
              <a:t>https://</a:t>
            </a:r>
            <a:r>
              <a:rPr lang="cs-CZ" dirty="0" smtClean="0"/>
              <a:t>www.google.cz/url?sa=i&amp;url=https%3A%2F%2Fis.muni.cz%2Fdo%2Frect%2Fel%2Festud%2Fprif%2Fps13%2Fbiogeogr_2%2Fweb%2Fpages%2Findex_book_5-4-9.html&amp;psig=AOvVaw0MaPqEoUj2JzraReEXgXrD&amp;ust=1605196939063000&amp;source=images&amp;cd=vfe&amp;ved=0CAIQjRxqFwoTCKC3ydzu-uwCFQAAAAAdAAAAABAI</a:t>
            </a:r>
          </a:p>
          <a:p>
            <a:pPr marL="0" indent="0">
              <a:buNone/>
            </a:pPr>
            <a:r>
              <a:rPr lang="cs-CZ" dirty="0"/>
              <a:t>https://www.google.cz/url?sa=i&amp;url=http%3A%2F%2Fles.jecool.net%2Fobecne&amp;psig=AOvVaw0kxP-W-WhdTp-YAPeDIw4z&amp;ust=1605198125674000&amp;source=images&amp;cd=vfe&amp;ved=0CAIQjRxqFwoTCPDiypLz-uwCFQAAAAAdAAAAABAD</a:t>
            </a:r>
          </a:p>
        </p:txBody>
      </p:sp>
    </p:spTree>
    <p:extLst>
      <p:ext uri="{BB962C8B-B14F-4D97-AF65-F5344CB8AC3E}">
        <p14:creationId xmlns:p14="http://schemas.microsoft.com/office/powerpoint/2010/main" val="70836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s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169</Words>
  <Application>Microsoft Office PowerPoint</Application>
  <PresentationFormat>Širokoúhlá obrazovka</PresentationFormat>
  <Paragraphs>44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Faseta</vt:lpstr>
      <vt:lpstr>Rostliny a živočichové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Rostliny a živočichové</dc:title>
  <dc:creator>Margita Radošová</dc:creator>
  <cp:lastModifiedBy>Gita</cp:lastModifiedBy>
  <cp:revision>14</cp:revision>
  <dcterms:created xsi:type="dcterms:W3CDTF">2017-10-18T07:38:43Z</dcterms:created>
  <dcterms:modified xsi:type="dcterms:W3CDTF">2020-11-11T17:02:38Z</dcterms:modified>
</cp:coreProperties>
</file>