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4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CC"/>
    <a:srgbClr val="800000"/>
    <a:srgbClr val="0000FF"/>
    <a:srgbClr val="CC00CC"/>
    <a:srgbClr val="009900"/>
    <a:srgbClr val="FFFFCC"/>
    <a:srgbClr val="CC0000"/>
    <a:srgbClr val="FF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 dirty="0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dirty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0D0EF0D-C2EA-472B-83E3-18DC8599C0CC}" type="datetimeFigureOut">
              <a:rPr lang="cs-CZ" smtClean="0"/>
              <a:pPr/>
              <a:t>12.11.2020</a:t>
            </a:fld>
            <a:endParaRPr lang="cs-CZ" dirty="0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C11E9B-594A-4CD6-ABD2-759DD1C7385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cs-CZ" sz="3200" b="1" dirty="0">
                <a:solidFill>
                  <a:srgbClr val="000099"/>
                </a:solidFill>
              </a:rPr>
              <a:t>Značka: t</a:t>
            </a:r>
          </a:p>
          <a:p>
            <a:pPr>
              <a:buFont typeface="Wingdings" pitchFamily="2" charset="2"/>
              <a:buChar char="q"/>
            </a:pPr>
            <a:r>
              <a:rPr lang="cs-CZ" sz="3200" b="1" dirty="0">
                <a:solidFill>
                  <a:srgbClr val="000099"/>
                </a:solidFill>
              </a:rPr>
              <a:t>Základní jednotka: sekunda </a:t>
            </a:r>
            <a:r>
              <a:rPr lang="en-US" sz="3200" b="1" dirty="0">
                <a:solidFill>
                  <a:srgbClr val="000099"/>
                </a:solidFill>
              </a:rPr>
              <a:t>[</a:t>
            </a:r>
            <a:r>
              <a:rPr lang="cs-CZ" sz="3200" b="1" dirty="0">
                <a:solidFill>
                  <a:srgbClr val="000099"/>
                </a:solidFill>
              </a:rPr>
              <a:t>s</a:t>
            </a:r>
            <a:r>
              <a:rPr lang="en-US" sz="3200" b="1" dirty="0">
                <a:solidFill>
                  <a:srgbClr val="000099"/>
                </a:solidFill>
              </a:rPr>
              <a:t>]</a:t>
            </a:r>
            <a:endParaRPr lang="cs-CZ" sz="3200" b="1" dirty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cs-CZ" sz="3200" b="1" dirty="0">
                <a:solidFill>
                  <a:srgbClr val="000099"/>
                </a:solidFill>
              </a:rPr>
              <a:t>(sekunda je stanovena pomocí velmi pravidelného vlnění, které vychází               z atomů)</a:t>
            </a:r>
          </a:p>
          <a:p>
            <a:pPr>
              <a:buFont typeface="Wingdings" pitchFamily="2" charset="2"/>
              <a:buChar char="q"/>
            </a:pPr>
            <a:r>
              <a:rPr lang="cs-CZ" sz="3200" b="1" dirty="0">
                <a:solidFill>
                  <a:srgbClr val="000099"/>
                </a:solidFill>
              </a:rPr>
              <a:t>Ze sekundy se odvozují delší jednotky času: minuta, hodina, den.</a:t>
            </a:r>
          </a:p>
          <a:p>
            <a:pPr>
              <a:buFont typeface="Wingdings" pitchFamily="2" charset="2"/>
              <a:buChar char="q"/>
            </a:pPr>
            <a:r>
              <a:rPr lang="cs-CZ" sz="3200" b="1" dirty="0">
                <a:solidFill>
                  <a:srgbClr val="000099"/>
                </a:solidFill>
              </a:rPr>
              <a:t>Krátké doby se měří v milisekundách.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868346"/>
          </a:xfrm>
        </p:spPr>
        <p:txBody>
          <a:bodyPr>
            <a:normAutofit fontScale="90000"/>
          </a:bodyPr>
          <a:lstStyle/>
          <a:p>
            <a:r>
              <a:rPr lang="cs-CZ" sz="2800" dirty="0">
                <a:solidFill>
                  <a:srgbClr val="0000FF"/>
                </a:solidFill>
                <a:effectLst/>
              </a:rPr>
              <a:t> </a:t>
            </a:r>
            <a:r>
              <a:rPr lang="cs-CZ" sz="2800" u="sng" dirty="0">
                <a:solidFill>
                  <a:srgbClr val="FF0000"/>
                </a:solidFill>
                <a:effectLst/>
              </a:rPr>
              <a:t>ZAPIŠTE SI: </a:t>
            </a:r>
            <a:r>
              <a:rPr lang="cs-CZ" sz="2800" dirty="0">
                <a:solidFill>
                  <a:srgbClr val="0000FF"/>
                </a:solidFill>
                <a:effectLst/>
              </a:rPr>
              <a:t>ČAS-základní fyzikální veličina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29114" cy="939784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rgbClr val="FF0000"/>
                </a:solidFill>
                <a:effectLst/>
              </a:rPr>
              <a:t>Tabulka jednotek času: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714348" y="1397000"/>
          <a:ext cx="7929618" cy="43992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7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1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3603"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jednotka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značka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převody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3"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1 d=24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3603"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hodina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1 h=60 </a:t>
                      </a:r>
                      <a:r>
                        <a:rPr lang="cs-CZ" sz="2800" b="1" baseline="0" dirty="0">
                          <a:solidFill>
                            <a:schemeClr val="tx1"/>
                          </a:solidFill>
                        </a:rPr>
                        <a:t>min=3 600 s</a:t>
                      </a:r>
                      <a:endParaRPr lang="cs-CZ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3603"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minuta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1 min=60 s</a:t>
                      </a:r>
                    </a:p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1 min=1/60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3603"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milisekunda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800" b="1" dirty="0">
                          <a:solidFill>
                            <a:schemeClr val="tx1"/>
                          </a:solidFill>
                        </a:rPr>
                        <a:t>1 ms=0,001</a:t>
                      </a:r>
                      <a:r>
                        <a:rPr lang="cs-CZ" sz="2800" b="1" baseline="0" dirty="0">
                          <a:solidFill>
                            <a:schemeClr val="tx1"/>
                          </a:solidFill>
                        </a:rPr>
                        <a:t> s</a:t>
                      </a:r>
                      <a:endParaRPr lang="cs-CZ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8"/>
            <a:ext cx="390048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2 min=         (s)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150 min=     (h)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105 s=         (min)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495 min=     (h)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4,5 min=      (s)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5 400 s=       (h)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1,25 h=        (min)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900 s=          (min)</a:t>
            </a:r>
          </a:p>
          <a:p>
            <a:pPr>
              <a:buNone/>
            </a:pPr>
            <a:r>
              <a:rPr lang="cs-CZ" sz="2800" b="1" dirty="0">
                <a:solidFill>
                  <a:srgbClr val="000066"/>
                </a:solidFill>
              </a:rPr>
              <a:t>3 h 15 min=   (h)</a:t>
            </a:r>
          </a:p>
          <a:p>
            <a:pPr>
              <a:buNone/>
            </a:pPr>
            <a:endParaRPr lang="cs-CZ" sz="2800" b="1" dirty="0">
              <a:solidFill>
                <a:srgbClr val="000066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25470"/>
          </a:xfrm>
        </p:spPr>
        <p:txBody>
          <a:bodyPr>
            <a:noAutofit/>
          </a:bodyPr>
          <a:lstStyle/>
          <a:p>
            <a:r>
              <a:rPr lang="cs-CZ" sz="2800" dirty="0">
                <a:solidFill>
                  <a:srgbClr val="000099"/>
                </a:solidFill>
                <a:effectLst/>
              </a:rPr>
              <a:t>1. Vyjádřete v určených jednotkách:</a:t>
            </a:r>
          </a:p>
        </p:txBody>
      </p:sp>
      <p:sp>
        <p:nvSpPr>
          <p:cNvPr id="4" name="Obdélník 3"/>
          <p:cNvSpPr/>
          <p:nvPr/>
        </p:nvSpPr>
        <p:spPr>
          <a:xfrm>
            <a:off x="5292080" y="5517232"/>
            <a:ext cx="72008" cy="916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160</Words>
  <Application>Microsoft Office PowerPoint</Application>
  <PresentationFormat>Předvádění na obrazovce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9" baseType="lpstr">
      <vt:lpstr>Lucida Sans Unicode</vt:lpstr>
      <vt:lpstr>Verdana</vt:lpstr>
      <vt:lpstr>Wingdings</vt:lpstr>
      <vt:lpstr>Wingdings 2</vt:lpstr>
      <vt:lpstr>Wingdings 3</vt:lpstr>
      <vt:lpstr>Shluk</vt:lpstr>
      <vt:lpstr> ZAPIŠTE SI: ČAS-základní fyzikální veličina</vt:lpstr>
      <vt:lpstr>Tabulka jednotek času:</vt:lpstr>
      <vt:lpstr>1. Vyjádřete v určených jednotkách:</vt:lpstr>
    </vt:vector>
  </TitlesOfParts>
  <Company>Franc-omitky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Radlena</dc:creator>
  <cp:lastModifiedBy>LocalAdmin</cp:lastModifiedBy>
  <cp:revision>20</cp:revision>
  <dcterms:created xsi:type="dcterms:W3CDTF">2013-01-14T19:26:28Z</dcterms:created>
  <dcterms:modified xsi:type="dcterms:W3CDTF">2020-11-12T07:57:58Z</dcterms:modified>
</cp:coreProperties>
</file>