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3" r:id="rId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25" name="Podnadpis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/>
              <a:t>Klepnutím lze upravit styl předlohy podnadpisů.</a:t>
            </a:r>
            <a:endParaRPr kumimoji="0" lang="en-US"/>
          </a:p>
        </p:txBody>
      </p:sp>
      <p:sp>
        <p:nvSpPr>
          <p:cNvPr id="31" name="Zástupný symbol pro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2DFD306-B8D5-469B-A7E0-F4E4578A90BE}" type="datetimeFigureOut">
              <a:rPr lang="cs-CZ" smtClean="0"/>
              <a:pPr/>
              <a:t>12.11.2020</a:t>
            </a:fld>
            <a:endParaRPr lang="cs-CZ"/>
          </a:p>
        </p:txBody>
      </p:sp>
      <p:sp>
        <p:nvSpPr>
          <p:cNvPr id="18" name="Zástupný symbol pro zápatí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9150DDD-DF41-43D6-8DD7-10704E893D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D306-B8D5-469B-A7E0-F4E4578A90BE}" type="datetimeFigureOut">
              <a:rPr lang="cs-CZ" smtClean="0"/>
              <a:pPr/>
              <a:t>12.11.2020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50DDD-DF41-43D6-8DD7-10704E893D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D2DFD306-B8D5-469B-A7E0-F4E4578A90BE}" type="datetimeFigureOut">
              <a:rPr lang="cs-CZ" smtClean="0"/>
              <a:pPr/>
              <a:t>12.11.2020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9150DDD-DF41-43D6-8DD7-10704E893D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D306-B8D5-469B-A7E0-F4E4578A90BE}" type="datetimeFigureOut">
              <a:rPr lang="cs-CZ" smtClean="0"/>
              <a:pPr/>
              <a:t>12.11.2020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50DDD-DF41-43D6-8DD7-10704E893D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2DFD306-B8D5-469B-A7E0-F4E4578A90BE}" type="datetimeFigureOut">
              <a:rPr lang="cs-CZ" smtClean="0"/>
              <a:pPr/>
              <a:t>12.11.2020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E9150DDD-DF41-43D6-8DD7-10704E893D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D306-B8D5-469B-A7E0-F4E4578A90BE}" type="datetimeFigureOut">
              <a:rPr lang="cs-CZ" smtClean="0"/>
              <a:pPr/>
              <a:t>12.11.2020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50DDD-DF41-43D6-8DD7-10704E893D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D306-B8D5-469B-A7E0-F4E4578A90BE}" type="datetimeFigureOut">
              <a:rPr lang="cs-CZ" smtClean="0"/>
              <a:pPr/>
              <a:t>12.11.2020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50DDD-DF41-43D6-8DD7-10704E893D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D306-B8D5-469B-A7E0-F4E4578A90BE}" type="datetimeFigureOut">
              <a:rPr lang="cs-CZ" smtClean="0"/>
              <a:pPr/>
              <a:t>12.11.2020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50DDD-DF41-43D6-8DD7-10704E893D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2DFD306-B8D5-469B-A7E0-F4E4578A90BE}" type="datetimeFigureOut">
              <a:rPr lang="cs-CZ" smtClean="0"/>
              <a:pPr/>
              <a:t>12.11.2020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50DDD-DF41-43D6-8DD7-10704E893D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D306-B8D5-469B-A7E0-F4E4578A90BE}" type="datetimeFigureOut">
              <a:rPr lang="cs-CZ" smtClean="0"/>
              <a:pPr/>
              <a:t>12.11.2020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50DDD-DF41-43D6-8DD7-10704E893D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cs-CZ"/>
              <a:t>Klepnutím lze upravit styl předlohy nadpisů.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D306-B8D5-469B-A7E0-F4E4578A90BE}" type="datetimeFigureOut">
              <a:rPr lang="cs-CZ" smtClean="0"/>
              <a:pPr/>
              <a:t>12.11.2020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50DDD-DF41-43D6-8DD7-10704E893DC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obrázek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/>
              <a:t>Klepnutím na ikonu přidáte obrázek.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Zástupný symbol pro nadpis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1" name="Zástupný symbol pro tex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/>
              <a:t>Klepnutím lze upravit styly předlohy textu.</a:t>
            </a:r>
          </a:p>
          <a:p>
            <a:pPr lvl="1" eaLnBrk="1" latinLnBrk="0" hangingPunct="1"/>
            <a:r>
              <a:rPr kumimoji="0" lang="cs-CZ"/>
              <a:t>Druhá úroveň</a:t>
            </a:r>
          </a:p>
          <a:p>
            <a:pPr lvl="2" eaLnBrk="1" latinLnBrk="0" hangingPunct="1"/>
            <a:r>
              <a:rPr kumimoji="0" lang="cs-CZ"/>
              <a:t>Třetí úroveň</a:t>
            </a:r>
          </a:p>
          <a:p>
            <a:pPr lvl="3" eaLnBrk="1" latinLnBrk="0" hangingPunct="1"/>
            <a:r>
              <a:rPr kumimoji="0" lang="cs-CZ"/>
              <a:t>Čtvrtá úroveň</a:t>
            </a:r>
          </a:p>
          <a:p>
            <a:pPr lvl="4" eaLnBrk="1" latinLnBrk="0" hangingPunct="1"/>
            <a:r>
              <a:rPr kumimoji="0" lang="cs-CZ"/>
              <a:t>Pátá úroveň</a:t>
            </a:r>
            <a:endParaRPr kumimoji="0" lang="en-US"/>
          </a:p>
        </p:txBody>
      </p:sp>
      <p:sp>
        <p:nvSpPr>
          <p:cNvPr id="27" name="Zástupný symbol pro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2DFD306-B8D5-469B-A7E0-F4E4578A90BE}" type="datetimeFigureOut">
              <a:rPr lang="cs-CZ" smtClean="0"/>
              <a:pPr/>
              <a:t>12.11.2020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9150DDD-DF41-43D6-8DD7-10704E893DC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76712"/>
          </a:xfrm>
        </p:spPr>
        <p:txBody>
          <a:bodyPr/>
          <a:lstStyle/>
          <a:p>
            <a:r>
              <a:rPr lang="cs-CZ" dirty="0"/>
              <a:t>Měření času v minulosti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r>
              <a:rPr lang="cs-CZ" dirty="0"/>
              <a:t>Střídání dne a noci</a:t>
            </a:r>
          </a:p>
          <a:p>
            <a:r>
              <a:rPr lang="cs-CZ" dirty="0"/>
              <a:t>Střídání ročních období</a:t>
            </a:r>
          </a:p>
          <a:p>
            <a:r>
              <a:rPr lang="cs-CZ" dirty="0"/>
              <a:t>Měsíční fáze</a:t>
            </a:r>
          </a:p>
          <a:p>
            <a:endParaRPr lang="cs-CZ" dirty="0"/>
          </a:p>
          <a:p>
            <a:r>
              <a:rPr lang="cs-CZ" dirty="0"/>
              <a:t>Přesýpací hodiny</a:t>
            </a:r>
          </a:p>
          <a:p>
            <a:r>
              <a:rPr lang="cs-CZ" dirty="0"/>
              <a:t>Kyvadlové hodiny</a:t>
            </a:r>
          </a:p>
          <a:p>
            <a:r>
              <a:rPr lang="cs-CZ" dirty="0"/>
              <a:t>Svíčka</a:t>
            </a:r>
          </a:p>
          <a:p>
            <a:r>
              <a:rPr lang="cs-CZ" dirty="0"/>
              <a:t>Sluneční hodiny, …</a:t>
            </a:r>
          </a:p>
          <a:p>
            <a:r>
              <a:rPr lang="cs-CZ" dirty="0"/>
              <a:t>Pražský orloj (najdi na http://orloj.</a:t>
            </a:r>
            <a:r>
              <a:rPr lang="cs-CZ" dirty="0" err="1"/>
              <a:t>webz.cz</a:t>
            </a:r>
            <a:r>
              <a:rPr lang="cs-CZ" dirty="0"/>
              <a:t>)</a:t>
            </a:r>
          </a:p>
          <a:p>
            <a:endParaRPr lang="cs-CZ" dirty="0"/>
          </a:p>
        </p:txBody>
      </p:sp>
      <p:pic>
        <p:nvPicPr>
          <p:cNvPr id="8" name="Picture 3" descr="C:\Documents and Settings\pc\Local Settings\Temporary Internet Files\Content.IE5\89UNG9I7\MP90017774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412776"/>
            <a:ext cx="1560173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Měření času dnes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Hodiny</a:t>
            </a:r>
          </a:p>
          <a:p>
            <a:r>
              <a:rPr lang="cs-CZ" dirty="0">
                <a:solidFill>
                  <a:srgbClr val="00B050"/>
                </a:solidFill>
              </a:rPr>
              <a:t>Atomové hodiny </a:t>
            </a:r>
            <a:r>
              <a:rPr lang="cs-CZ" dirty="0"/>
              <a:t>(</a:t>
            </a:r>
            <a:r>
              <a:rPr lang="cs-CZ" dirty="0" err="1"/>
              <a:t>využ</a:t>
            </a:r>
            <a:r>
              <a:rPr lang="cs-CZ" dirty="0"/>
              <a:t>. kmitání atomů, vysílání časového údaje)</a:t>
            </a:r>
          </a:p>
          <a:p>
            <a:endParaRPr lang="cs-CZ" dirty="0"/>
          </a:p>
          <a:p>
            <a:r>
              <a:rPr lang="cs-CZ" dirty="0"/>
              <a:t>Mobilní telefon</a:t>
            </a:r>
          </a:p>
          <a:p>
            <a:r>
              <a:rPr lang="cs-CZ" dirty="0"/>
              <a:t>PC</a:t>
            </a:r>
          </a:p>
          <a:p>
            <a:r>
              <a:rPr lang="cs-CZ" dirty="0"/>
              <a:t>Displej v automobilu, …</a:t>
            </a:r>
          </a:p>
          <a:p>
            <a:endParaRPr lang="cs-CZ" dirty="0"/>
          </a:p>
        </p:txBody>
      </p:sp>
      <p:pic>
        <p:nvPicPr>
          <p:cNvPr id="3081" name="Picture 9" descr="C:\Documents and Settings\pc\Local Settings\Temporary Internet Files\Content.IE5\492JSDE3\MP90043401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823195"/>
            <a:ext cx="2448272" cy="16301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Měření časového úseku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Stopky</a:t>
            </a:r>
          </a:p>
          <a:p>
            <a:r>
              <a:rPr lang="cs-CZ" dirty="0"/>
              <a:t>Metronom</a:t>
            </a:r>
          </a:p>
          <a:p>
            <a:endParaRPr lang="cs-CZ" dirty="0"/>
          </a:p>
          <a:p>
            <a:pPr marL="0" indent="0">
              <a:buNone/>
            </a:pPr>
            <a:endParaRPr lang="cs-CZ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hatý">
  <a:themeElements>
    <a:clrScheme name="Bohat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Bohat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ohat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220</TotalTime>
  <Words>64</Words>
  <Application>Microsoft Office PowerPoint</Application>
  <PresentationFormat>Předvádění na obrazovce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7" baseType="lpstr">
      <vt:lpstr>Trebuchet MS</vt:lpstr>
      <vt:lpstr>Wingdings</vt:lpstr>
      <vt:lpstr>Wingdings 2</vt:lpstr>
      <vt:lpstr>Bohatý</vt:lpstr>
      <vt:lpstr>Měření času v minulosti</vt:lpstr>
      <vt:lpstr>Měření času dnes</vt:lpstr>
      <vt:lpstr>Měření časového úseku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Čas</dc:title>
  <dc:creator>uživatel</dc:creator>
  <cp:lastModifiedBy>LocalAdmin</cp:lastModifiedBy>
  <cp:revision>31</cp:revision>
  <dcterms:created xsi:type="dcterms:W3CDTF">2012-02-27T14:26:18Z</dcterms:created>
  <dcterms:modified xsi:type="dcterms:W3CDTF">2020-11-12T08:08:31Z</dcterms:modified>
</cp:coreProperties>
</file>