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6000" dirty="0" smtClean="0"/>
              <a:t>Obyvatelstvo Afriky</a:t>
            </a:r>
            <a:endParaRPr lang="cs-CZ" sz="6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238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8823" y="457200"/>
            <a:ext cx="10907486" cy="6257109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Obyvatelstvo Afriky</a:t>
            </a:r>
          </a:p>
          <a:p>
            <a:pPr marL="0" indent="0">
              <a:buNone/>
            </a:pPr>
            <a:r>
              <a:rPr lang="cs-CZ" sz="2400" dirty="0" smtClean="0"/>
              <a:t>Více jak miliarda obyvatel, počet vzrůstá.</a:t>
            </a:r>
          </a:p>
          <a:p>
            <a:pPr marL="0" indent="0">
              <a:buNone/>
            </a:pPr>
            <a:r>
              <a:rPr lang="cs-CZ" sz="2400" dirty="0" smtClean="0"/>
              <a:t>Většina států patří k nejchudším zemím světa.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Rasy</a:t>
            </a:r>
          </a:p>
          <a:p>
            <a:pPr marL="0" indent="0">
              <a:buNone/>
            </a:pPr>
            <a:r>
              <a:rPr lang="cs-CZ" sz="2400" dirty="0" smtClean="0"/>
              <a:t>Na severu – europoidní</a:t>
            </a:r>
          </a:p>
          <a:p>
            <a:pPr marL="0" indent="0">
              <a:buNone/>
            </a:pPr>
            <a:r>
              <a:rPr lang="cs-CZ" sz="2400" dirty="0" smtClean="0"/>
              <a:t>Střed – negroidní</a:t>
            </a:r>
          </a:p>
          <a:p>
            <a:pPr marL="0" indent="0">
              <a:buNone/>
            </a:pPr>
            <a:r>
              <a:rPr lang="cs-CZ" sz="2400" dirty="0" smtClean="0"/>
              <a:t>Jih – negroidní, mongoloidní, europoidní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3" y="2246812"/>
            <a:ext cx="2511711" cy="3076845"/>
          </a:xfrm>
          <a:prstGeom prst="rect">
            <a:avLst/>
          </a:prstGeom>
        </p:spPr>
      </p:pic>
      <p:pic>
        <p:nvPicPr>
          <p:cNvPr id="2054" name="Picture 6" descr="VÃ½sledek obrÃ¡zku pro afrika Äernoch f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602" y="160338"/>
            <a:ext cx="2627416" cy="350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VÃ½sledek obrÃ¡zku pro mongoloidnÃ­ rasa fo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86" y="3819649"/>
            <a:ext cx="2056778" cy="264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3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13509" y="352697"/>
            <a:ext cx="10763794" cy="6387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>
                <a:solidFill>
                  <a:schemeClr val="accent4">
                    <a:lumMod val="50000"/>
                  </a:schemeClr>
                </a:solidFill>
              </a:rPr>
              <a:t>Kolonizace Afriky</a:t>
            </a:r>
          </a:p>
          <a:p>
            <a:pPr marL="0" indent="0">
              <a:buNone/>
            </a:pPr>
            <a:r>
              <a:rPr lang="cs-CZ" sz="2400" dirty="0" smtClean="0"/>
              <a:t>V průběhu 19. st. si nejmocnější státy Evropy rozdělily Afriku – vznik kolonií</a:t>
            </a:r>
          </a:p>
          <a:p>
            <a:pPr marL="0" indent="0">
              <a:buNone/>
            </a:pPr>
            <a:r>
              <a:rPr lang="cs-CZ" sz="2400" dirty="0" smtClean="0"/>
              <a:t>- nejvíce kolonií – Velká Británie, Francie</a:t>
            </a:r>
          </a:p>
          <a:p>
            <a:pPr marL="0" indent="0">
              <a:buNone/>
            </a:pPr>
            <a:r>
              <a:rPr lang="cs-CZ" sz="2400" dirty="0" smtClean="0"/>
              <a:t>- osamostatnění kolonií – v 2. pol. 20. st.</a:t>
            </a:r>
          </a:p>
          <a:p>
            <a:pPr marL="0" indent="0">
              <a:buNone/>
            </a:pPr>
            <a:r>
              <a:rPr lang="cs-CZ" sz="2400" dirty="0" smtClean="0"/>
              <a:t>- rok 1960 = rok Afriky</a:t>
            </a:r>
          </a:p>
          <a:p>
            <a:pPr>
              <a:buFontTx/>
              <a:buChar char="-"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>
                <a:solidFill>
                  <a:srgbClr val="0070C0"/>
                </a:solidFill>
              </a:rPr>
              <a:t>Cestovatelé</a:t>
            </a:r>
          </a:p>
          <a:p>
            <a:pPr marL="0" indent="0">
              <a:buNone/>
            </a:pPr>
            <a:r>
              <a:rPr lang="cs-CZ" sz="2400" dirty="0" smtClean="0"/>
              <a:t>David </a:t>
            </a:r>
            <a:r>
              <a:rPr lang="cs-CZ" sz="2400" dirty="0" err="1" smtClean="0"/>
              <a:t>Livingstone</a:t>
            </a:r>
            <a:r>
              <a:rPr lang="cs-CZ" sz="2400" dirty="0" smtClean="0"/>
              <a:t> – vnitrozemí Afriky, ř. Zambezi – Viktoriiny vodopády</a:t>
            </a:r>
          </a:p>
          <a:p>
            <a:pPr marL="0" indent="0">
              <a:buNone/>
            </a:pPr>
            <a:r>
              <a:rPr lang="cs-CZ" sz="2400" dirty="0" smtClean="0"/>
              <a:t>Emil Holub</a:t>
            </a:r>
          </a:p>
          <a:p>
            <a:pPr marL="0" indent="0">
              <a:buNone/>
            </a:pPr>
            <a:r>
              <a:rPr lang="cs-CZ" sz="2400" dirty="0" smtClean="0"/>
              <a:t>Jiří Hanzelka a Miroslav Zikmund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836" y="4258875"/>
            <a:ext cx="3566160" cy="2381409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4963885" y="6165669"/>
            <a:ext cx="2547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Viktoriiny vodopády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87855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81" y="2342606"/>
            <a:ext cx="5162550" cy="3810000"/>
          </a:xfrm>
        </p:spPr>
      </p:pic>
      <p:sp>
        <p:nvSpPr>
          <p:cNvPr id="5" name="TextovéPole 4"/>
          <p:cNvSpPr txBox="1"/>
          <p:nvPr/>
        </p:nvSpPr>
        <p:spPr>
          <a:xfrm>
            <a:off x="5408024" y="6152606"/>
            <a:ext cx="4859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M. Zikmund a J. Hanzelka s Tatrou T 87</a:t>
            </a:r>
            <a:endParaRPr lang="cs-CZ" sz="2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309"/>
            <a:ext cx="4495800" cy="3810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82385" y="4428309"/>
            <a:ext cx="2918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Emil Holub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910983596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114</Words>
  <Application>Microsoft Office PowerPoint</Application>
  <PresentationFormat>Širokoúhlá obrazovka</PresentationFormat>
  <Paragraphs>22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Fazeta</vt:lpstr>
      <vt:lpstr>Obyvatelstvo Afriky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Obyvatelstvo Afriky</dc:title>
  <dc:creator>Gita</dc:creator>
  <cp:lastModifiedBy>Gita</cp:lastModifiedBy>
  <cp:revision>2</cp:revision>
  <dcterms:created xsi:type="dcterms:W3CDTF">2020-10-10T12:15:31Z</dcterms:created>
  <dcterms:modified xsi:type="dcterms:W3CDTF">2020-10-10T12:26:00Z</dcterms:modified>
</cp:coreProperties>
</file>