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6858000" cy="9144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316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BB8FC09-32D2-4FFF-890E-8D1A15F0582B}" type="datetimeFigureOut">
              <a:rPr lang="cs-CZ" smtClean="0"/>
              <a:t>19.3.2011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12DD517-4E08-4581-A416-1C99E58196B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4000"/>
                <a:satMod val="160000"/>
                <a:lumMod val="160000"/>
              </a:schemeClr>
            </a:gs>
            <a:gs pos="42000">
              <a:schemeClr val="bg1">
                <a:tint val="94000"/>
                <a:shade val="94000"/>
                <a:satMod val="160000"/>
                <a:lumMod val="130000"/>
              </a:schemeClr>
            </a:gs>
            <a:gs pos="100000">
              <a:schemeClr val="bg1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414222" y="7308304"/>
            <a:ext cx="2959870" cy="431917"/>
          </a:xfrm>
        </p:spPr>
        <p:txBody>
          <a:bodyPr>
            <a:normAutofit/>
          </a:bodyPr>
          <a:lstStyle/>
          <a:p>
            <a:pPr algn="ctr"/>
            <a:r>
              <a:rPr lang="cs-CZ" sz="1400" dirty="0" smtClean="0"/>
              <a:t>   2010 - 2019</a:t>
            </a:r>
            <a:endParaRPr lang="cs-CZ" sz="1400" dirty="0"/>
          </a:p>
        </p:txBody>
      </p:sp>
      <p:pic>
        <p:nvPicPr>
          <p:cNvPr id="1027" name="Picture 0" descr="MSMT_logolink_bez_vl_a_sloganu.a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17" y="1092200"/>
            <a:ext cx="4271386" cy="6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kap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488" y="677667"/>
            <a:ext cx="621506" cy="1086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30610" y="171377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095789" y="1487101"/>
            <a:ext cx="26161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3549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4361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-1634" y="2329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32" name="Picture 8" descr="MSMT_slog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130" y="1879911"/>
            <a:ext cx="2014538" cy="20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932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2405094" y="3549134"/>
            <a:ext cx="23756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  <a:p>
            <a:r>
              <a:rPr lang="cs-CZ" dirty="0"/>
              <a:t> </a:t>
            </a:r>
          </a:p>
          <a:p>
            <a:r>
              <a:rPr lang="cs-CZ" dirty="0"/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 flipH="1">
            <a:off x="2084499" y="2755371"/>
            <a:ext cx="38434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Moudrost hledej v přírodě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915110" y="6638895"/>
            <a:ext cx="2135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I.A </a:t>
            </a:r>
            <a:r>
              <a:rPr lang="cs-CZ" sz="2000" smtClean="0"/>
              <a:t>- </a:t>
            </a:r>
            <a:r>
              <a:rPr lang="cs-CZ" sz="2000" smtClean="0"/>
              <a:t>IX.A</a:t>
            </a:r>
            <a:r>
              <a:rPr lang="cs-CZ" smtClean="0"/>
              <a:t>                          </a:t>
            </a:r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87" y="1997212"/>
            <a:ext cx="1536000" cy="1152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Obrázek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72" y="4582591"/>
            <a:ext cx="1536000" cy="1152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Obrázek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0" y="5887005"/>
            <a:ext cx="1539600" cy="1152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Obrázek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5" t="13590"/>
          <a:stretch/>
        </p:blipFill>
        <p:spPr>
          <a:xfrm>
            <a:off x="402237" y="7143543"/>
            <a:ext cx="1676176" cy="1152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TextovéPole 16"/>
          <p:cNvSpPr txBox="1"/>
          <p:nvPr/>
        </p:nvSpPr>
        <p:spPr>
          <a:xfrm>
            <a:off x="2350130" y="5122495"/>
            <a:ext cx="3577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SE SVOU LÍPOU</a:t>
            </a:r>
            <a:endParaRPr lang="cs-CZ" sz="3600" dirty="0"/>
          </a:p>
        </p:txBody>
      </p:sp>
      <p:sp>
        <p:nvSpPr>
          <p:cNvPr id="16" name="Nadpis 15"/>
          <p:cNvSpPr>
            <a:spLocks noGrp="1"/>
          </p:cNvSpPr>
          <p:nvPr>
            <p:ph type="ctrTitle"/>
          </p:nvPr>
        </p:nvSpPr>
        <p:spPr>
          <a:xfrm>
            <a:off x="1568957" y="3768974"/>
            <a:ext cx="5140209" cy="2390889"/>
          </a:xfrm>
        </p:spPr>
        <p:txBody>
          <a:bodyPr/>
          <a:lstStyle/>
          <a:p>
            <a:r>
              <a:rPr lang="cs-CZ" dirty="0" smtClean="0"/>
              <a:t>DEVĚT LET</a:t>
            </a:r>
            <a:endParaRPr lang="cs-CZ" dirty="0"/>
          </a:p>
        </p:txBody>
      </p:sp>
      <p:pic>
        <p:nvPicPr>
          <p:cNvPr id="4" name="Picture 3" descr="C:\Users\NTB-3\Pictures\fotky\foto1\hodně stejné\P1020210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87" y="3157800"/>
            <a:ext cx="1536000" cy="1152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1349492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191</TotalTime>
  <Words>17</Words>
  <Application>Microsoft Office PowerPoint</Application>
  <PresentationFormat>Předvádění na obrazovce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Aerodynamika</vt:lpstr>
      <vt:lpstr>DEVĚT LET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DEVĚT LET SE SVOU LÍPOU</dc:title>
  <dc:creator>NTB-3</dc:creator>
  <cp:lastModifiedBy>NTB-3</cp:lastModifiedBy>
  <cp:revision>23</cp:revision>
  <dcterms:created xsi:type="dcterms:W3CDTF">2011-03-17T17:50:32Z</dcterms:created>
  <dcterms:modified xsi:type="dcterms:W3CDTF">2011-03-19T12:31:31Z</dcterms:modified>
</cp:coreProperties>
</file>