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8B63-D75C-40B5-9959-DC1A3451C56B}" type="datetimeFigureOut">
              <a:rPr lang="cs-CZ" smtClean="0"/>
              <a:pPr/>
              <a:t>04.11.2020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6320-6FE7-4E3E-8FAC-ACFCF99D3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8B63-D75C-40B5-9959-DC1A3451C56B}" type="datetimeFigureOut">
              <a:rPr lang="cs-CZ" smtClean="0"/>
              <a:pPr/>
              <a:t>04.11.2020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6320-6FE7-4E3E-8FAC-ACFCF99D3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8B63-D75C-40B5-9959-DC1A3451C56B}" type="datetimeFigureOut">
              <a:rPr lang="cs-CZ" smtClean="0"/>
              <a:pPr/>
              <a:t>04.11.2020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6320-6FE7-4E3E-8FAC-ACFCF99D3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8B63-D75C-40B5-9959-DC1A3451C56B}" type="datetimeFigureOut">
              <a:rPr lang="cs-CZ" smtClean="0"/>
              <a:pPr/>
              <a:t>04.11.2020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6320-6FE7-4E3E-8FAC-ACFCF99D3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8B63-D75C-40B5-9959-DC1A3451C56B}" type="datetimeFigureOut">
              <a:rPr lang="cs-CZ" smtClean="0"/>
              <a:pPr/>
              <a:t>04.11.2020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6320-6FE7-4E3E-8FAC-ACFCF99D3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8B63-D75C-40B5-9959-DC1A3451C56B}" type="datetimeFigureOut">
              <a:rPr lang="cs-CZ" smtClean="0"/>
              <a:pPr/>
              <a:t>04.11.2020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6320-6FE7-4E3E-8FAC-ACFCF99D3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8B63-D75C-40B5-9959-DC1A3451C56B}" type="datetimeFigureOut">
              <a:rPr lang="cs-CZ" smtClean="0"/>
              <a:pPr/>
              <a:t>04.11.2020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6320-6FE7-4E3E-8FAC-ACFCF99D3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8B63-D75C-40B5-9959-DC1A3451C56B}" type="datetimeFigureOut">
              <a:rPr lang="cs-CZ" smtClean="0"/>
              <a:pPr/>
              <a:t>04.11.2020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6320-6FE7-4E3E-8FAC-ACFCF99D3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8B63-D75C-40B5-9959-DC1A3451C56B}" type="datetimeFigureOut">
              <a:rPr lang="cs-CZ" smtClean="0"/>
              <a:pPr/>
              <a:t>04.11.2020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6320-6FE7-4E3E-8FAC-ACFCF99D3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8B63-D75C-40B5-9959-DC1A3451C56B}" type="datetimeFigureOut">
              <a:rPr lang="cs-CZ" smtClean="0"/>
              <a:pPr/>
              <a:t>04.11.2020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6320-6FE7-4E3E-8FAC-ACFCF99D3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8B63-D75C-40B5-9959-DC1A3451C56B}" type="datetimeFigureOut">
              <a:rPr lang="cs-CZ" smtClean="0"/>
              <a:pPr/>
              <a:t>04.11.2020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D6320-6FE7-4E3E-8FAC-ACFCF99D3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18B63-D75C-40B5-9959-DC1A3451C56B}" type="datetimeFigureOut">
              <a:rPr lang="cs-CZ" smtClean="0"/>
              <a:pPr/>
              <a:t>04.11.2020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D6320-6FE7-4E3E-8FAC-ACFCF99D3B2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solidFill>
                  <a:srgbClr val="0070C0"/>
                </a:solidFill>
              </a:rPr>
              <a:t>Laboratorní váhy</a:t>
            </a:r>
            <a:br>
              <a:rPr lang="cs-CZ" dirty="0"/>
            </a:b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536" y="11247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vahadlo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95536" y="206084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závěs misky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95536" y="285293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jazýček (ukazatel)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395536" y="39330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stupnice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467544" y="5733256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stavěcí šrouby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251520" y="4653136"/>
            <a:ext cx="1475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ovládání aretace vah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7740352" y="393305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olovnice</a:t>
            </a:r>
          </a:p>
        </p:txBody>
      </p:sp>
      <p:pic>
        <p:nvPicPr>
          <p:cNvPr id="12" name="Obrázek 11" descr="lab_vahy kopi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25" y="1047750"/>
            <a:ext cx="7143750" cy="4762500"/>
          </a:xfrm>
          <a:prstGeom prst="rect">
            <a:avLst/>
          </a:prstGeom>
        </p:spPr>
      </p:pic>
      <p:sp>
        <p:nvSpPr>
          <p:cNvPr id="14" name="TextovéPole 13"/>
          <p:cNvSpPr txBox="1"/>
          <p:nvPr/>
        </p:nvSpPr>
        <p:spPr>
          <a:xfrm>
            <a:off x="7740352" y="285293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sloupek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7596336" y="980728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střední břit vahadla</a:t>
            </a:r>
          </a:p>
        </p:txBody>
      </p:sp>
      <p:cxnSp>
        <p:nvCxnSpPr>
          <p:cNvPr id="17" name="Přímá spojovací šipka 16"/>
          <p:cNvCxnSpPr/>
          <p:nvPr/>
        </p:nvCxnSpPr>
        <p:spPr>
          <a:xfrm>
            <a:off x="1403648" y="1268760"/>
            <a:ext cx="1728192" cy="1440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ovací šipka 19"/>
          <p:cNvCxnSpPr/>
          <p:nvPr/>
        </p:nvCxnSpPr>
        <p:spPr>
          <a:xfrm>
            <a:off x="1475656" y="4149080"/>
            <a:ext cx="3096344" cy="1440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ovací šipka 20"/>
          <p:cNvCxnSpPr/>
          <p:nvPr/>
        </p:nvCxnSpPr>
        <p:spPr>
          <a:xfrm>
            <a:off x="1475656" y="3212976"/>
            <a:ext cx="3240360" cy="28803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ovací šipka 21"/>
          <p:cNvCxnSpPr/>
          <p:nvPr/>
        </p:nvCxnSpPr>
        <p:spPr>
          <a:xfrm flipV="1">
            <a:off x="1619672" y="1916832"/>
            <a:ext cx="1152128" cy="28803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ovací šipka 22"/>
          <p:cNvCxnSpPr/>
          <p:nvPr/>
        </p:nvCxnSpPr>
        <p:spPr>
          <a:xfrm flipH="1">
            <a:off x="4860032" y="1340768"/>
            <a:ext cx="2664296" cy="28803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ovací šipka 23"/>
          <p:cNvCxnSpPr>
            <a:stCxn id="14" idx="1"/>
          </p:cNvCxnSpPr>
          <p:nvPr/>
        </p:nvCxnSpPr>
        <p:spPr>
          <a:xfrm flipH="1">
            <a:off x="4788024" y="3037602"/>
            <a:ext cx="2952328" cy="17537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ovací šipka 24"/>
          <p:cNvCxnSpPr/>
          <p:nvPr/>
        </p:nvCxnSpPr>
        <p:spPr>
          <a:xfrm flipH="1" flipV="1">
            <a:off x="5004048" y="3717032"/>
            <a:ext cx="2736304" cy="36004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ovací šipka 34"/>
          <p:cNvCxnSpPr/>
          <p:nvPr/>
        </p:nvCxnSpPr>
        <p:spPr>
          <a:xfrm>
            <a:off x="1403648" y="5013176"/>
            <a:ext cx="2952328" cy="50405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ovací šipka 35"/>
          <p:cNvCxnSpPr/>
          <p:nvPr/>
        </p:nvCxnSpPr>
        <p:spPr>
          <a:xfrm flipV="1">
            <a:off x="1403648" y="5589240"/>
            <a:ext cx="432048" cy="50405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ovací šipka 36"/>
          <p:cNvCxnSpPr/>
          <p:nvPr/>
        </p:nvCxnSpPr>
        <p:spPr>
          <a:xfrm flipV="1">
            <a:off x="1403648" y="5517232"/>
            <a:ext cx="5976664" cy="57606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cs-CZ" dirty="0">
                <a:solidFill>
                  <a:srgbClr val="0070C0"/>
                </a:solidFill>
              </a:rPr>
              <a:t>Postup při měření na laboratorních vahách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5143536"/>
          </a:xfrm>
        </p:spPr>
        <p:txBody>
          <a:bodyPr>
            <a:normAutofit fontScale="92500" lnSpcReduction="20000"/>
          </a:bodyPr>
          <a:lstStyle/>
          <a:p>
            <a:pPr algn="ctr">
              <a:spcBef>
                <a:spcPct val="50000"/>
              </a:spcBef>
              <a:buNone/>
            </a:pPr>
            <a:r>
              <a:rPr lang="cs-CZ" dirty="0">
                <a:solidFill>
                  <a:srgbClr val="00B050"/>
                </a:solidFill>
              </a:rPr>
              <a:t>Porovnáváme neznámou hmotnost tělesa se známou hmotností závaží.</a:t>
            </a:r>
          </a:p>
          <a:p>
            <a:pPr>
              <a:spcBef>
                <a:spcPct val="50000"/>
              </a:spcBef>
              <a:buNone/>
            </a:pPr>
            <a:r>
              <a:rPr lang="cs-CZ" dirty="0">
                <a:solidFill>
                  <a:srgbClr val="FF0000"/>
                </a:solidFill>
              </a:rPr>
              <a:t>Před měřením:</a:t>
            </a:r>
          </a:p>
          <a:p>
            <a:pPr marL="742950" indent="-742950">
              <a:spcBef>
                <a:spcPct val="50000"/>
              </a:spcBef>
              <a:buAutoNum type="arabicParenR"/>
            </a:pPr>
            <a:r>
              <a:rPr lang="cs-CZ" dirty="0">
                <a:solidFill>
                  <a:srgbClr val="00B050"/>
                </a:solidFill>
              </a:rPr>
              <a:t>Zkontrolovat váhy</a:t>
            </a:r>
          </a:p>
          <a:p>
            <a:pPr marL="742950" indent="-742950">
              <a:spcBef>
                <a:spcPct val="50000"/>
              </a:spcBef>
              <a:buAutoNum type="arabicParenR"/>
            </a:pPr>
            <a:r>
              <a:rPr lang="cs-CZ" dirty="0">
                <a:solidFill>
                  <a:srgbClr val="FF0000"/>
                </a:solidFill>
              </a:rPr>
              <a:t>Dát váhy do vodorovné roviny</a:t>
            </a:r>
          </a:p>
          <a:p>
            <a:pPr marL="742950" indent="-742950">
              <a:spcBef>
                <a:spcPct val="50000"/>
              </a:spcBef>
              <a:buAutoNum type="arabicParenR"/>
            </a:pPr>
            <a:r>
              <a:rPr lang="cs-CZ" dirty="0">
                <a:solidFill>
                  <a:srgbClr val="00B050"/>
                </a:solidFill>
              </a:rPr>
              <a:t>Vyvážit misky</a:t>
            </a:r>
          </a:p>
          <a:p>
            <a:pPr marL="742950" indent="-742950">
              <a:spcBef>
                <a:spcPct val="50000"/>
              </a:spcBef>
              <a:buNone/>
            </a:pPr>
            <a:r>
              <a:rPr lang="cs-CZ" dirty="0">
                <a:solidFill>
                  <a:srgbClr val="FF0000"/>
                </a:solidFill>
              </a:rPr>
              <a:t>Při měření:</a:t>
            </a:r>
          </a:p>
          <a:p>
            <a:pPr marL="0" indent="-742950">
              <a:spcBef>
                <a:spcPct val="50000"/>
              </a:spcBef>
              <a:buNone/>
            </a:pPr>
            <a:r>
              <a:rPr lang="cs-CZ" dirty="0">
                <a:solidFill>
                  <a:srgbClr val="00B050"/>
                </a:solidFill>
              </a:rPr>
              <a:t>Předmět dáme na levou misku vah	závaží dáváme na pravou misku</a:t>
            </a:r>
          </a:p>
          <a:p>
            <a:pPr marL="742950" indent="-742950">
              <a:spcBef>
                <a:spcPct val="50000"/>
              </a:spcBef>
              <a:buAutoNum type="arabicParenR"/>
            </a:pPr>
            <a:endParaRPr lang="cs-CZ" sz="3800" dirty="0"/>
          </a:p>
          <a:p>
            <a:pPr>
              <a:spcBef>
                <a:spcPct val="50000"/>
              </a:spcBef>
            </a:pPr>
            <a:endParaRPr lang="cs-CZ" i="1" dirty="0">
              <a:latin typeface="+mj-lt"/>
            </a:endParaRPr>
          </a:p>
          <a:p>
            <a:pPr>
              <a:spcBef>
                <a:spcPct val="50000"/>
              </a:spcBef>
            </a:pPr>
            <a:endParaRPr lang="cs-CZ" i="1" dirty="0">
              <a:latin typeface="+mj-lt"/>
            </a:endParaRPr>
          </a:p>
          <a:p>
            <a:pPr>
              <a:spcBef>
                <a:spcPct val="50000"/>
              </a:spcBef>
            </a:pPr>
            <a:endParaRPr lang="cs-CZ" i="1" dirty="0"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63</Words>
  <Application>Microsoft Office PowerPoint</Application>
  <PresentationFormat>Předvádění na obrazovce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Motiv sady Office</vt:lpstr>
      <vt:lpstr>Laboratorní váhy </vt:lpstr>
      <vt:lpstr>Postup při měření na laboratorních vahách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Měření hmotnosti</dc:title>
  <dc:creator>Vaclav</dc:creator>
  <cp:lastModifiedBy>LocalAdmin</cp:lastModifiedBy>
  <cp:revision>56</cp:revision>
  <dcterms:created xsi:type="dcterms:W3CDTF">2012-07-27T07:37:08Z</dcterms:created>
  <dcterms:modified xsi:type="dcterms:W3CDTF">2020-11-04T21:55:22Z</dcterms:modified>
</cp:coreProperties>
</file>