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5" r:id="rId14"/>
    <p:sldId id="270" r:id="rId15"/>
    <p:sldId id="271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6542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6352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2312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267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3801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2795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8205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7474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1679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2369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2329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A2FBC-E776-4C04-8AAE-A3140BC4D94C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F03E3-B2C1-43A4-AA15-CE15B36C79A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639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slide" Target="slide14.xml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110447" y="836712"/>
            <a:ext cx="306712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8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Tělesa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084032"/>
            <a:ext cx="8120063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Obrázek 6" descr="C:\Users\gawronova\AppData\Local\Microsoft\Windows\Temporary Internet Files\Content.IE5\9EQIXRAY\MP900438800[1]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94" y="152636"/>
            <a:ext cx="8697609" cy="655272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Obdélník 5"/>
          <p:cNvSpPr/>
          <p:nvPr/>
        </p:nvSpPr>
        <p:spPr>
          <a:xfrm>
            <a:off x="447963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cs-CZ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31306" y="4055674"/>
            <a:ext cx="86485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7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Geometrická tělesa</a:t>
            </a:r>
          </a:p>
        </p:txBody>
      </p:sp>
    </p:spTree>
    <p:extLst>
      <p:ext uri="{BB962C8B-B14F-4D97-AF65-F5344CB8AC3E}">
        <p14:creationId xmlns:p14="http://schemas.microsoft.com/office/powerpoint/2010/main" val="3061777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gawronova\AppData\Local\Microsoft\Windows\Temporary Internet Files\Content.IE5\1612I4LI\MC900434751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489960"/>
            <a:ext cx="2651007" cy="265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gawronova\AppData\Local\Microsoft\Windows\Temporary Internet Files\Content.IE5\SUYML8T8\MP900422143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" t="44750" r="39368"/>
          <a:stretch/>
        </p:blipFill>
        <p:spPr bwMode="auto">
          <a:xfrm>
            <a:off x="820654" y="1053456"/>
            <a:ext cx="1800200" cy="273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gawronova\AppData\Local\Microsoft\Windows\Temporary Internet Files\Content.IE5\SRQ7EU8C\MP900342033[1]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2" t="4729" r="15854" b="3937"/>
          <a:stretch/>
        </p:blipFill>
        <p:spPr bwMode="auto">
          <a:xfrm>
            <a:off x="3435926" y="3624989"/>
            <a:ext cx="2864266" cy="252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83568" y="4055006"/>
            <a:ext cx="1908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Dívka drží v rukou: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6451134" y="3884559"/>
            <a:ext cx="167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Balíček má tvar: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707904" y="980728"/>
            <a:ext cx="2048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Klobouk je ve tvaru:</a:t>
            </a:r>
          </a:p>
        </p:txBody>
      </p:sp>
      <p:sp>
        <p:nvSpPr>
          <p:cNvPr id="5" name="Obdélník 4">
            <a:hlinkClick r:id="rId5" action="ppaction://hlinksldjump"/>
          </p:cNvPr>
          <p:cNvSpPr/>
          <p:nvPr/>
        </p:nvSpPr>
        <p:spPr>
          <a:xfrm>
            <a:off x="1802520" y="4578226"/>
            <a:ext cx="9086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kouli</a:t>
            </a:r>
          </a:p>
        </p:txBody>
      </p:sp>
      <p:sp>
        <p:nvSpPr>
          <p:cNvPr id="6" name="Obdélník 5">
            <a:hlinkClick r:id="rId6" action="ppaction://hlinksldjump"/>
          </p:cNvPr>
          <p:cNvSpPr/>
          <p:nvPr/>
        </p:nvSpPr>
        <p:spPr>
          <a:xfrm>
            <a:off x="851426" y="5250872"/>
            <a:ext cx="9510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2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kužel</a:t>
            </a:r>
          </a:p>
        </p:txBody>
      </p:sp>
      <p:sp>
        <p:nvSpPr>
          <p:cNvPr id="8" name="Obdélník 7">
            <a:hlinkClick r:id="rId5" action="ppaction://hlinksldjump"/>
          </p:cNvPr>
          <p:cNvSpPr/>
          <p:nvPr/>
        </p:nvSpPr>
        <p:spPr>
          <a:xfrm>
            <a:off x="4988384" y="1619528"/>
            <a:ext cx="11322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kužele</a:t>
            </a:r>
            <a:endParaRPr lang="cs-CZ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Obdélník 8">
            <a:hlinkClick r:id="rId6" action="ppaction://hlinksldjump"/>
          </p:cNvPr>
          <p:cNvSpPr/>
          <p:nvPr/>
        </p:nvSpPr>
        <p:spPr>
          <a:xfrm>
            <a:off x="4041138" y="2139940"/>
            <a:ext cx="9472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válce</a:t>
            </a:r>
            <a:endParaRPr lang="cs-CZ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66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Obdélník 9">
            <a:hlinkClick r:id="rId6" action="ppaction://hlinksldjump"/>
          </p:cNvPr>
          <p:cNvSpPr/>
          <p:nvPr/>
        </p:nvSpPr>
        <p:spPr>
          <a:xfrm>
            <a:off x="7288767" y="4578226"/>
            <a:ext cx="12653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krychle</a:t>
            </a:r>
            <a:endParaRPr lang="cs-CZ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Obdélník 10">
            <a:hlinkClick r:id="rId5" action="ppaction://hlinksldjump"/>
          </p:cNvPr>
          <p:cNvSpPr/>
          <p:nvPr/>
        </p:nvSpPr>
        <p:spPr>
          <a:xfrm>
            <a:off x="6657331" y="5373216"/>
            <a:ext cx="12133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kvádru</a:t>
            </a:r>
            <a:endParaRPr lang="cs-CZ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275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C:\Users\gawronova\AppData\Local\Microsoft\Windows\Temporary Internet Files\Content.IE5\SUYML8T8\MC9003912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963" y="727956"/>
            <a:ext cx="2312649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gawronova\AppData\Local\Microsoft\Windows\Temporary Internet Files\Content.IE5\SUYML8T8\MC90037975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43918"/>
            <a:ext cx="2496935" cy="288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gawronova\AppData\Local\Microsoft\Windows\Temporary Internet Files\Content.IE5\SUYML8T8\MC900234146[1].wm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3" r="15148" b="9736"/>
          <a:stretch/>
        </p:blipFill>
        <p:spPr bwMode="auto">
          <a:xfrm>
            <a:off x="5681845" y="3582308"/>
            <a:ext cx="1770359" cy="229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gawronova\AppData\Local\Microsoft\Windows\Temporary Internet Files\Content.IE5\WAW1QHUB\MC900237260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46004"/>
            <a:ext cx="3744416" cy="247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971600" y="476672"/>
            <a:ext cx="4410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Věci kolem nás mají různé tvary, pojmenuj je: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025867" y="3516854"/>
            <a:ext cx="2491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pyramida  -   _________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5652120" y="3212976"/>
            <a:ext cx="2077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krabice - _________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2787029" y="5862395"/>
            <a:ext cx="2073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balík - ___________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5681845" y="6053127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popelnice - _________</a:t>
            </a:r>
          </a:p>
        </p:txBody>
      </p:sp>
      <p:sp>
        <p:nvSpPr>
          <p:cNvPr id="7" name="Obdélník 6"/>
          <p:cNvSpPr/>
          <p:nvPr/>
        </p:nvSpPr>
        <p:spPr>
          <a:xfrm>
            <a:off x="2271817" y="3320698"/>
            <a:ext cx="11079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2800" b="1" spc="0" dirty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jehlan</a:t>
            </a:r>
          </a:p>
        </p:txBody>
      </p:sp>
      <p:sp>
        <p:nvSpPr>
          <p:cNvPr id="8" name="Obdélník 7"/>
          <p:cNvSpPr/>
          <p:nvPr/>
        </p:nvSpPr>
        <p:spPr>
          <a:xfrm>
            <a:off x="6516216" y="3002820"/>
            <a:ext cx="10209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2800" b="1" dirty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kvádr</a:t>
            </a:r>
            <a:endParaRPr lang="cs-CZ" sz="2800" b="1" spc="0" dirty="0">
              <a:ln/>
              <a:solidFill>
                <a:schemeClr val="accent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3517443" y="5687814"/>
            <a:ext cx="12653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2800" b="1" dirty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krychle</a:t>
            </a:r>
            <a:endParaRPr lang="cs-CZ" sz="2800" b="1" spc="0" dirty="0">
              <a:ln/>
              <a:solidFill>
                <a:schemeClr val="accent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42579" y="5877273"/>
            <a:ext cx="947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2800" b="1" spc="0" dirty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válec</a:t>
            </a:r>
          </a:p>
        </p:txBody>
      </p:sp>
    </p:spTree>
    <p:extLst>
      <p:ext uri="{BB962C8B-B14F-4D97-AF65-F5344CB8AC3E}">
        <p14:creationId xmlns:p14="http://schemas.microsoft.com/office/powerpoint/2010/main" val="6625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gawronova\AppData\Local\Microsoft\Windows\Temporary Internet Files\Content.IE5\SUYML8T8\MC9000555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817" y="908720"/>
            <a:ext cx="5087447" cy="463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9464" y="262389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Na obrázku budou různá geometrická tělesa, tužkou interaktivní tabule je spojujte s názvy. </a:t>
            </a:r>
          </a:p>
          <a:p>
            <a:r>
              <a:rPr lang="cs-CZ" dirty="0"/>
              <a:t>                                                             Která tělesa chybí? </a:t>
            </a:r>
          </a:p>
        </p:txBody>
      </p:sp>
      <p:sp>
        <p:nvSpPr>
          <p:cNvPr id="3" name="Obdélník 2"/>
          <p:cNvSpPr/>
          <p:nvPr/>
        </p:nvSpPr>
        <p:spPr>
          <a:xfrm>
            <a:off x="1192661" y="1484784"/>
            <a:ext cx="102098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2800" b="1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kvádr</a:t>
            </a:r>
            <a:endParaRPr lang="cs-CZ" sz="2800" b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433986" y="2788373"/>
            <a:ext cx="12653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2800" b="1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krychle</a:t>
            </a:r>
            <a:endParaRPr lang="cs-CZ" sz="2800" b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7228632" y="4084384"/>
            <a:ext cx="947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2800" b="1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válec</a:t>
            </a:r>
            <a:endParaRPr lang="cs-CZ" sz="2800" b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7652151" y="2787886"/>
            <a:ext cx="9510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2800" b="1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kužel</a:t>
            </a:r>
            <a:endParaRPr lang="cs-CZ" sz="2800" b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570731" y="1621966"/>
            <a:ext cx="110799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2800" b="1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jehlan</a:t>
            </a:r>
            <a:endParaRPr lang="cs-CZ" sz="2800" b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040910" y="4065580"/>
            <a:ext cx="10016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2800" b="1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koule</a:t>
            </a:r>
            <a:endParaRPr lang="cs-CZ" sz="2800" b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2915816" y="5557158"/>
            <a:ext cx="31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Kružítko potřebuješ na rýsování:</a:t>
            </a:r>
          </a:p>
        </p:txBody>
      </p:sp>
      <p:sp>
        <p:nvSpPr>
          <p:cNvPr id="15" name="Obdélník 14">
            <a:hlinkClick r:id="rId3" action="ppaction://hlinksldjump"/>
          </p:cNvPr>
          <p:cNvSpPr/>
          <p:nvPr/>
        </p:nvSpPr>
        <p:spPr>
          <a:xfrm>
            <a:off x="1955892" y="5984370"/>
            <a:ext cx="126310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čtverce</a:t>
            </a:r>
          </a:p>
        </p:txBody>
      </p:sp>
      <p:sp>
        <p:nvSpPr>
          <p:cNvPr id="17" name="Obdélník 16">
            <a:hlinkClick r:id="rId4" action="ppaction://hlinksldjump"/>
          </p:cNvPr>
          <p:cNvSpPr/>
          <p:nvPr/>
        </p:nvSpPr>
        <p:spPr>
          <a:xfrm>
            <a:off x="3954805" y="5984370"/>
            <a:ext cx="143340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kružnice</a:t>
            </a:r>
          </a:p>
        </p:txBody>
      </p:sp>
      <p:sp>
        <p:nvSpPr>
          <p:cNvPr id="18" name="Obdélník 17">
            <a:hlinkClick r:id="rId3" action="ppaction://hlinksldjump"/>
          </p:cNvPr>
          <p:cNvSpPr/>
          <p:nvPr/>
        </p:nvSpPr>
        <p:spPr>
          <a:xfrm>
            <a:off x="6069921" y="5997431"/>
            <a:ext cx="10016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koule</a:t>
            </a:r>
          </a:p>
        </p:txBody>
      </p:sp>
    </p:spTree>
    <p:extLst>
      <p:ext uri="{BB962C8B-B14F-4D97-AF65-F5344CB8AC3E}">
        <p14:creationId xmlns:p14="http://schemas.microsoft.com/office/powerpoint/2010/main" val="259231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wronova\AppData\Local\Microsoft\Windows\Temporary Internet Files\Content.IE5\1612I4LI\MP9004308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43" y="680810"/>
            <a:ext cx="4110506" cy="560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gawronova\AppData\Local\Microsoft\Windows\Temporary Internet Files\Content.IE5\O6ILD229\MP900438517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733" y="682801"/>
            <a:ext cx="4085013" cy="2723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gawronova\AppData\Local\Microsoft\Windows\Temporary Internet Files\Content.IE5\WS9ZG32B\MP900430890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175" y="3479505"/>
            <a:ext cx="3854268" cy="282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541223" y="311478"/>
            <a:ext cx="5916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1. Ukazujte tělesa, která jsou na fotografiích a pojmenujte je. 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331640" y="6309320"/>
            <a:ext cx="6603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2. Ve skupinách postavte hrad a pojmenujte tělesa, která jste použili.</a:t>
            </a:r>
          </a:p>
        </p:txBody>
      </p:sp>
    </p:spTree>
    <p:extLst>
      <p:ext uri="{BB962C8B-B14F-4D97-AF65-F5344CB8AC3E}">
        <p14:creationId xmlns:p14="http://schemas.microsoft.com/office/powerpoint/2010/main" val="126568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gawronova\AppData\Local\Microsoft\Windows\Temporary Internet Files\Content.IE5\SRQ7EU8C\MC90042448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31342"/>
            <a:ext cx="8508614" cy="344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3266247" y="4581128"/>
            <a:ext cx="3084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5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správně!</a:t>
            </a:r>
          </a:p>
        </p:txBody>
      </p:sp>
      <p:sp>
        <p:nvSpPr>
          <p:cNvPr id="3" name="Tlačítko akce: Zvuk 2">
            <a:hlinkClick r:id="" action="ppaction://hlinkshowjump?jump=lastslideviewed" highlightClick="1">
              <a:snd r:embed="rId3" name="cashreg.wav"/>
            </a:hlinkClick>
          </p:cNvPr>
          <p:cNvSpPr/>
          <p:nvPr/>
        </p:nvSpPr>
        <p:spPr>
          <a:xfrm>
            <a:off x="7524328" y="5805264"/>
            <a:ext cx="576064" cy="648072"/>
          </a:xfrm>
          <a:prstGeom prst="actionButtonSound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3239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gawronova\AppData\Local\Microsoft\Windows\Temporary Internet Files\Content.IE5\SUYML8T8\MC900433818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706" y="1052736"/>
            <a:ext cx="3578582" cy="357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3323658" y="4797152"/>
            <a:ext cx="2563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špatně!</a:t>
            </a:r>
            <a:endParaRPr lang="cs-CZ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lačítko akce: Zvuk 2">
            <a:hlinkClick r:id="" action="ppaction://hlinkshowjump?jump=lastslideviewed" highlightClick="1">
              <a:snd r:embed="rId3" name="voltage.wav"/>
            </a:hlinkClick>
          </p:cNvPr>
          <p:cNvSpPr/>
          <p:nvPr/>
        </p:nvSpPr>
        <p:spPr>
          <a:xfrm>
            <a:off x="7524328" y="5877272"/>
            <a:ext cx="576064" cy="648072"/>
          </a:xfrm>
          <a:prstGeom prst="actionButtonSound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3494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90" y="524943"/>
            <a:ext cx="8132058" cy="5969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bdélník 1"/>
          <p:cNvSpPr/>
          <p:nvPr/>
        </p:nvSpPr>
        <p:spPr>
          <a:xfrm>
            <a:off x="899592" y="764704"/>
            <a:ext cx="1745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ÚKOL</a:t>
            </a:r>
            <a:endParaRPr lang="cs-CZ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007607" y="3933056"/>
            <a:ext cx="555652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Nachystejte si stavebnici </a:t>
            </a:r>
          </a:p>
          <a:p>
            <a:pPr algn="ctr"/>
            <a:r>
              <a:rPr lang="cs-CZ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geometrických těles</a:t>
            </a:r>
          </a:p>
          <a:p>
            <a:pPr algn="ctr"/>
            <a:r>
              <a:rPr lang="cs-CZ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 po celou dobu prezentace</a:t>
            </a:r>
          </a:p>
          <a:p>
            <a:pPr algn="ctr"/>
            <a:r>
              <a:rPr lang="cs-CZ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 nimi pracujte!</a:t>
            </a:r>
            <a:endParaRPr lang="cs-CZ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43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:\Users\gawronova\AppData\Local\Microsoft\Windows\Temporary Internet Files\Content.IE5\WS9ZG32B\MP900401474[1]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66" b="38731"/>
          <a:stretch/>
        </p:blipFill>
        <p:spPr bwMode="auto">
          <a:xfrm>
            <a:off x="859276" y="2183943"/>
            <a:ext cx="3421779" cy="4290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gawronova\AppData\Local\Microsoft\Windows\Temporary Internet Files\Content.IE5\WS9ZG32B\MP900432828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2" t="8006" r="25758"/>
          <a:stretch/>
        </p:blipFill>
        <p:spPr bwMode="auto">
          <a:xfrm>
            <a:off x="5003335" y="2183943"/>
            <a:ext cx="3240360" cy="429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621055" y="764704"/>
            <a:ext cx="236154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6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jehlan</a:t>
            </a:r>
          </a:p>
        </p:txBody>
      </p:sp>
      <p:pic>
        <p:nvPicPr>
          <p:cNvPr id="2050" name="Picture 2" descr="C:\Users\gawronova\AppData\Local\Microsoft\Windows\Temporary Internet Files\Content.IE5\TC2NESPB\MC90039690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493" y="380747"/>
            <a:ext cx="1098787" cy="157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06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468800" y="916895"/>
            <a:ext cx="272799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6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krychle</a:t>
            </a:r>
          </a:p>
        </p:txBody>
      </p:sp>
      <p:pic>
        <p:nvPicPr>
          <p:cNvPr id="3" name="Obrázek 2" descr="C:\Users\gawronova\AppData\Local\Microsoft\Windows\Temporary Internet Files\Content.IE5\0YHW0MGY\MP900399551[1]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8" r="12598" b="37805"/>
          <a:stretch/>
        </p:blipFill>
        <p:spPr bwMode="auto">
          <a:xfrm>
            <a:off x="734291" y="2564904"/>
            <a:ext cx="3713018" cy="3440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730" y="2579493"/>
            <a:ext cx="3627437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gawronova\AppData\Local\Microsoft\Windows\Temporary Internet Files\Content.IE5\SRQ7EU8C\MP900402886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64096"/>
            <a:ext cx="2267744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9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331640" y="883715"/>
            <a:ext cx="23696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6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kvádr</a:t>
            </a:r>
          </a:p>
        </p:txBody>
      </p:sp>
      <p:pic>
        <p:nvPicPr>
          <p:cNvPr id="3" name="Obrázek 2" descr="C:\Users\gawronova\AppData\Local\Microsoft\Windows\Temporary Internet Files\Content.IE5\O6ILD229\MC900441288[1]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7" t="-2454" r="777" b="16325"/>
          <a:stretch/>
        </p:blipFill>
        <p:spPr bwMode="auto">
          <a:xfrm>
            <a:off x="251163" y="2348880"/>
            <a:ext cx="4320480" cy="4241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765" y="2204864"/>
            <a:ext cx="3783853" cy="4369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C:\Users\gawronova\AppData\Local\Microsoft\Windows\Temporary Internet Files\Content.IE5\SUYML8T8\MC900441717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758" y="18864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23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3172111" y="1412776"/>
            <a:ext cx="210993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6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koule</a:t>
            </a:r>
          </a:p>
        </p:txBody>
      </p:sp>
      <p:pic>
        <p:nvPicPr>
          <p:cNvPr id="3" name="Obrázek 2" descr="C:\Users\gawronova\AppData\Local\Microsoft\Windows\Temporary Internet Files\Content.IE5\9EQIXRAY\MC900437065[1]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49" y="67854"/>
            <a:ext cx="2880320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Obrázek 3" descr="C:\Users\gawronova\AppData\Local\Microsoft\Windows\Temporary Internet Files\Content.IE5\0YHW0MGY\MP900315569[1]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48680"/>
            <a:ext cx="2808312" cy="2183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12898"/>
            <a:ext cx="4114800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140968"/>
            <a:ext cx="3114675" cy="315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77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3327541" y="679459"/>
            <a:ext cx="19892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6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kužel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41005"/>
            <a:ext cx="3566596" cy="4571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16965"/>
            <a:ext cx="3744416" cy="5241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C:\Users\gawronova\AppData\Local\Microsoft\Windows\Temporary Internet Files\Content.IE5\SRQ7EU8C\MC90033316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76672"/>
            <a:ext cx="1153522" cy="121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05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91133" y="692696"/>
            <a:ext cx="198047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6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válec</a:t>
            </a:r>
          </a:p>
        </p:txBody>
      </p:sp>
      <p:pic>
        <p:nvPicPr>
          <p:cNvPr id="3" name="Picture 10" descr="C:\Users\gawronova\AppData\Local\Microsoft\Windows\Temporary Internet Files\Content.IE5\1612I4LI\MP900390519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54" y="2204864"/>
            <a:ext cx="4200958" cy="420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C:\Users\gawronova\AppData\Local\Microsoft\Windows\Temporary Internet Files\Content.IE5\WS9ZG32B\MP90043062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-224400"/>
            <a:ext cx="2563453" cy="321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 descr="C:\Users\gawronova\AppData\Local\Microsoft\Windows\Temporary Internet Files\Content.IE5\1612I4LI\MC900361462[1].wm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30827"/>
            <a:ext cx="3960440" cy="3466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443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gawronova\AppData\Local\Microsoft\Windows\Temporary Internet Files\Content.IE5\TC2NESPB\MP90018264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7000"/>
            <a:ext cx="2994443" cy="449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gawronova\AppData\Local\Microsoft\Windows\Temporary Internet Files\Content.IE5\TC2NESPB\MP90040066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07848"/>
            <a:ext cx="2496312" cy="312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295400" y="4882898"/>
            <a:ext cx="3758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Kádinka se zelenou tekutinou má tvar: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3745936" y="1154308"/>
            <a:ext cx="1937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Globus je ve tvaru:</a:t>
            </a:r>
          </a:p>
        </p:txBody>
      </p:sp>
      <p:sp>
        <p:nvSpPr>
          <p:cNvPr id="7" name="Obdélník 6">
            <a:hlinkClick r:id="rId4" action="ppaction://hlinksldjump"/>
          </p:cNvPr>
          <p:cNvSpPr/>
          <p:nvPr/>
        </p:nvSpPr>
        <p:spPr>
          <a:xfrm>
            <a:off x="4559905" y="1898393"/>
            <a:ext cx="11865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kruhu</a:t>
            </a:r>
          </a:p>
        </p:txBody>
      </p:sp>
      <p:sp>
        <p:nvSpPr>
          <p:cNvPr id="8" name="Obdélník 7">
            <a:hlinkClick r:id="rId5" action="ppaction://hlinksldjump"/>
          </p:cNvPr>
          <p:cNvSpPr/>
          <p:nvPr/>
        </p:nvSpPr>
        <p:spPr>
          <a:xfrm>
            <a:off x="3820481" y="2586554"/>
            <a:ext cx="111883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32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koule</a:t>
            </a:r>
            <a:endParaRPr lang="cs-CZ" sz="32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Obdélník 8">
            <a:hlinkClick r:id="rId5" action="ppaction://hlinksldjump"/>
          </p:cNvPr>
          <p:cNvSpPr/>
          <p:nvPr/>
        </p:nvSpPr>
        <p:spPr>
          <a:xfrm>
            <a:off x="1054985" y="5330531"/>
            <a:ext cx="12668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cap="none" spc="0" dirty="0">
                <a:ln/>
                <a:solidFill>
                  <a:srgbClr val="00B050"/>
                </a:solidFill>
                <a:effectLst/>
              </a:rPr>
              <a:t>kužele</a:t>
            </a:r>
          </a:p>
        </p:txBody>
      </p:sp>
      <p:sp>
        <p:nvSpPr>
          <p:cNvPr id="10" name="Obdélník 9">
            <a:hlinkClick r:id="rId4" action="ppaction://hlinksldjump"/>
          </p:cNvPr>
          <p:cNvSpPr/>
          <p:nvPr/>
        </p:nvSpPr>
        <p:spPr>
          <a:xfrm>
            <a:off x="2385140" y="5805117"/>
            <a:ext cx="11787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válce</a:t>
            </a:r>
          </a:p>
        </p:txBody>
      </p:sp>
      <p:pic>
        <p:nvPicPr>
          <p:cNvPr id="1027" name="Picture 3" descr="C:\Users\gawronova\AppData\Local\Microsoft\Windows\Temporary Internet Files\Content.IE5\TC2NESPB\MC900438451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393" y="3976909"/>
            <a:ext cx="2795822" cy="249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/>
          <p:cNvSpPr txBox="1"/>
          <p:nvPr/>
        </p:nvSpPr>
        <p:spPr>
          <a:xfrm>
            <a:off x="7136053" y="4227089"/>
            <a:ext cx="1806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Na obrázku jsou:</a:t>
            </a:r>
          </a:p>
        </p:txBody>
      </p:sp>
      <p:sp>
        <p:nvSpPr>
          <p:cNvPr id="12" name="Obdélník 11">
            <a:hlinkClick r:id="rId5" action="ppaction://hlinksldjump"/>
          </p:cNvPr>
          <p:cNvSpPr/>
          <p:nvPr/>
        </p:nvSpPr>
        <p:spPr>
          <a:xfrm>
            <a:off x="7499568" y="4805954"/>
            <a:ext cx="13102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krychle</a:t>
            </a:r>
          </a:p>
        </p:txBody>
      </p:sp>
      <p:sp>
        <p:nvSpPr>
          <p:cNvPr id="13" name="Obdélník 12">
            <a:hlinkClick r:id="rId4" action="ppaction://hlinksldjump"/>
          </p:cNvPr>
          <p:cNvSpPr/>
          <p:nvPr/>
        </p:nvSpPr>
        <p:spPr>
          <a:xfrm>
            <a:off x="7558430" y="5533662"/>
            <a:ext cx="119250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cs-CZ" sz="2800" b="1" cap="none" spc="0" dirty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kvádry</a:t>
            </a:r>
          </a:p>
        </p:txBody>
      </p:sp>
    </p:spTree>
    <p:extLst>
      <p:ext uri="{BB962C8B-B14F-4D97-AF65-F5344CB8AC3E}">
        <p14:creationId xmlns:p14="http://schemas.microsoft.com/office/powerpoint/2010/main" val="262246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159</Words>
  <Application>Microsoft Office PowerPoint</Application>
  <PresentationFormat>Předvádění na obrazovce (4:3)</PresentationFormat>
  <Paragraphs>56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8" baseType="lpstr">
      <vt:lpstr>Arial</vt:lpstr>
      <vt:lpstr>Calibri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gawronova</dc:creator>
  <cp:lastModifiedBy>LocalAdmin</cp:lastModifiedBy>
  <cp:revision>32</cp:revision>
  <dcterms:created xsi:type="dcterms:W3CDTF">2012-04-29T19:06:11Z</dcterms:created>
  <dcterms:modified xsi:type="dcterms:W3CDTF">2020-11-03T12:52:15Z</dcterms:modified>
</cp:coreProperties>
</file>