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70" r:id="rId3"/>
    <p:sldId id="277" r:id="rId4"/>
    <p:sldId id="278" r:id="rId5"/>
    <p:sldId id="279" r:id="rId6"/>
    <p:sldId id="276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98"/>
    </p:cViewPr>
  </p:sorterViewPr>
  <p:notesViewPr>
    <p:cSldViewPr>
      <p:cViewPr varScale="1">
        <p:scale>
          <a:sx n="53" d="100"/>
          <a:sy n="53" d="100"/>
        </p:scale>
        <p:origin x="-179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D5BB9-60FC-4710-AA34-32D3E807A55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0F5C28F-4843-44F8-BD29-9E5F3880CBD9}">
      <dgm:prSet custT="1"/>
      <dgm:spPr/>
      <dgm:t>
        <a:bodyPr/>
        <a:lstStyle/>
        <a:p>
          <a:r>
            <a:rPr lang="cs-CZ" sz="2800" dirty="0"/>
            <a:t>Atom</a:t>
          </a:r>
          <a:endParaRPr lang="en-US" sz="2800" dirty="0"/>
        </a:p>
      </dgm:t>
    </dgm:pt>
    <dgm:pt modelId="{E4648385-C64F-4DF7-BD57-7E7DA2DDE57A}" type="parTrans" cxnId="{7AE000CD-5A39-4448-922A-668EAFD855DC}">
      <dgm:prSet/>
      <dgm:spPr/>
      <dgm:t>
        <a:bodyPr/>
        <a:lstStyle/>
        <a:p>
          <a:endParaRPr lang="en-US"/>
        </a:p>
      </dgm:t>
    </dgm:pt>
    <dgm:pt modelId="{E1E54A82-409F-4586-BAE4-ADA88DC77EEC}" type="sibTrans" cxnId="{7AE000CD-5A39-4448-922A-668EAFD855DC}">
      <dgm:prSet/>
      <dgm:spPr/>
      <dgm:t>
        <a:bodyPr/>
        <a:lstStyle/>
        <a:p>
          <a:endParaRPr lang="en-US"/>
        </a:p>
      </dgm:t>
    </dgm:pt>
    <dgm:pt modelId="{A3B62CCA-F070-4AA7-B603-0345FD38188D}">
      <dgm:prSet/>
      <dgm:spPr/>
      <dgm:t>
        <a:bodyPr/>
        <a:lstStyle/>
        <a:p>
          <a:r>
            <a:rPr lang="cs-CZ"/>
            <a:t>z řeckého átomos = nedělitelný</a:t>
          </a:r>
          <a:endParaRPr lang="en-US"/>
        </a:p>
      </dgm:t>
    </dgm:pt>
    <dgm:pt modelId="{9B006293-FAE8-4E88-BA07-BEAA6237B32D}" type="parTrans" cxnId="{E0A7C6FB-36CF-42DD-A365-F25F39C28209}">
      <dgm:prSet/>
      <dgm:spPr/>
      <dgm:t>
        <a:bodyPr/>
        <a:lstStyle/>
        <a:p>
          <a:endParaRPr lang="en-US"/>
        </a:p>
      </dgm:t>
    </dgm:pt>
    <dgm:pt modelId="{532C7012-AFDF-42C7-8FA7-969DDD9EC3A7}" type="sibTrans" cxnId="{E0A7C6FB-36CF-42DD-A365-F25F39C28209}">
      <dgm:prSet/>
      <dgm:spPr/>
      <dgm:t>
        <a:bodyPr/>
        <a:lstStyle/>
        <a:p>
          <a:endParaRPr lang="en-US"/>
        </a:p>
      </dgm:t>
    </dgm:pt>
    <dgm:pt modelId="{141AF1A1-BA6B-42C9-BF1E-417283150B5D}">
      <dgm:prSet/>
      <dgm:spPr/>
      <dgm:t>
        <a:bodyPr/>
        <a:lstStyle/>
        <a:p>
          <a:r>
            <a:rPr lang="cs-CZ"/>
            <a:t>je nejmenší částice hmoty</a:t>
          </a:r>
          <a:endParaRPr lang="en-US"/>
        </a:p>
      </dgm:t>
    </dgm:pt>
    <dgm:pt modelId="{3CF7CCA8-5DA5-435F-B97F-6444F17C7B24}" type="parTrans" cxnId="{9B4B4264-AB0C-4DE4-B1C0-083BE28557DC}">
      <dgm:prSet/>
      <dgm:spPr/>
      <dgm:t>
        <a:bodyPr/>
        <a:lstStyle/>
        <a:p>
          <a:endParaRPr lang="en-US"/>
        </a:p>
      </dgm:t>
    </dgm:pt>
    <dgm:pt modelId="{85EE27CC-F2CE-4151-B86C-5F127FF92DA0}" type="sibTrans" cxnId="{9B4B4264-AB0C-4DE4-B1C0-083BE28557DC}">
      <dgm:prSet/>
      <dgm:spPr/>
      <dgm:t>
        <a:bodyPr/>
        <a:lstStyle/>
        <a:p>
          <a:endParaRPr lang="en-US"/>
        </a:p>
      </dgm:t>
    </dgm:pt>
    <dgm:pt modelId="{F5F4314C-0147-4AE4-92D9-9148C69E613F}">
      <dgm:prSet custT="1"/>
      <dgm:spPr/>
      <dgm:t>
        <a:bodyPr/>
        <a:lstStyle/>
        <a:p>
          <a:r>
            <a:rPr lang="cs-CZ" sz="2000" dirty="0"/>
            <a:t>tvoří: </a:t>
          </a:r>
          <a:endParaRPr lang="en-US" sz="2000" dirty="0"/>
        </a:p>
      </dgm:t>
    </dgm:pt>
    <dgm:pt modelId="{DE3DEF80-F6A8-436A-813E-CC7849768C2F}" type="parTrans" cxnId="{20FC4366-B3D1-47F3-B436-55EA4BA0A8E3}">
      <dgm:prSet/>
      <dgm:spPr/>
      <dgm:t>
        <a:bodyPr/>
        <a:lstStyle/>
        <a:p>
          <a:endParaRPr lang="en-US"/>
        </a:p>
      </dgm:t>
    </dgm:pt>
    <dgm:pt modelId="{240B1A6C-AED0-429B-860C-DE61351D2A1C}" type="sibTrans" cxnId="{20FC4366-B3D1-47F3-B436-55EA4BA0A8E3}">
      <dgm:prSet/>
      <dgm:spPr/>
      <dgm:t>
        <a:bodyPr/>
        <a:lstStyle/>
        <a:p>
          <a:endParaRPr lang="en-US"/>
        </a:p>
      </dgm:t>
    </dgm:pt>
    <dgm:pt modelId="{363CAF2C-5C05-413B-AD7C-2BE31D3C5533}">
      <dgm:prSet custT="1"/>
      <dgm:spPr/>
      <dgm:t>
        <a:bodyPr/>
        <a:lstStyle/>
        <a:p>
          <a:r>
            <a:rPr lang="cs-CZ" sz="1600" dirty="0"/>
            <a:t>jádro – vnitřní část atomu</a:t>
          </a:r>
          <a:endParaRPr lang="en-US" sz="1600" dirty="0"/>
        </a:p>
      </dgm:t>
    </dgm:pt>
    <dgm:pt modelId="{76A3517E-2F78-4E8F-8007-8DD0281AEF0C}" type="parTrans" cxnId="{D40A0A28-FF6B-488E-A25F-64141C3A49BB}">
      <dgm:prSet/>
      <dgm:spPr/>
      <dgm:t>
        <a:bodyPr/>
        <a:lstStyle/>
        <a:p>
          <a:endParaRPr lang="en-US"/>
        </a:p>
      </dgm:t>
    </dgm:pt>
    <dgm:pt modelId="{FBBFC583-F837-4A17-B919-3ADA2798AB15}" type="sibTrans" cxnId="{D40A0A28-FF6B-488E-A25F-64141C3A49BB}">
      <dgm:prSet/>
      <dgm:spPr/>
      <dgm:t>
        <a:bodyPr/>
        <a:lstStyle/>
        <a:p>
          <a:endParaRPr lang="en-US"/>
        </a:p>
      </dgm:t>
    </dgm:pt>
    <dgm:pt modelId="{39B25F20-754F-40F7-B288-ECD4A4431895}">
      <dgm:prSet custT="1"/>
      <dgm:spPr/>
      <dgm:t>
        <a:bodyPr/>
        <a:lstStyle/>
        <a:p>
          <a:r>
            <a:rPr lang="cs-CZ" sz="1600" dirty="0"/>
            <a:t>atomový (elektronový) obal</a:t>
          </a:r>
          <a:endParaRPr lang="en-US" sz="1600" dirty="0"/>
        </a:p>
      </dgm:t>
    </dgm:pt>
    <dgm:pt modelId="{7467B19E-3F13-4222-BCD5-C097B2A3B46E}" type="parTrans" cxnId="{9047C447-0560-483C-A109-10E0BEF24407}">
      <dgm:prSet/>
      <dgm:spPr/>
      <dgm:t>
        <a:bodyPr/>
        <a:lstStyle/>
        <a:p>
          <a:endParaRPr lang="en-US"/>
        </a:p>
      </dgm:t>
    </dgm:pt>
    <dgm:pt modelId="{9521A1B2-1300-4B1D-9E0C-A08C08BECC23}" type="sibTrans" cxnId="{9047C447-0560-483C-A109-10E0BEF24407}">
      <dgm:prSet/>
      <dgm:spPr/>
      <dgm:t>
        <a:bodyPr/>
        <a:lstStyle/>
        <a:p>
          <a:endParaRPr lang="en-US"/>
        </a:p>
      </dgm:t>
    </dgm:pt>
    <dgm:pt modelId="{6F772A3E-7EC3-4520-ABAC-56CE915CADE6}">
      <dgm:prSet/>
      <dgm:spPr/>
      <dgm:t>
        <a:bodyPr/>
        <a:lstStyle/>
        <a:p>
          <a:r>
            <a:rPr lang="cs-CZ"/>
            <a:t>je tvořen menšími částicemi: protony, neutrony, elektrony</a:t>
          </a:r>
          <a:endParaRPr lang="en-US"/>
        </a:p>
      </dgm:t>
    </dgm:pt>
    <dgm:pt modelId="{60416807-D854-40C7-9C81-1AB00D65D8D3}" type="parTrans" cxnId="{AA503A8D-EB2C-4ECF-8267-B52C82454912}">
      <dgm:prSet/>
      <dgm:spPr/>
      <dgm:t>
        <a:bodyPr/>
        <a:lstStyle/>
        <a:p>
          <a:endParaRPr lang="en-US"/>
        </a:p>
      </dgm:t>
    </dgm:pt>
    <dgm:pt modelId="{B77CEE4E-736D-495B-A972-C46C5F40A3CF}" type="sibTrans" cxnId="{AA503A8D-EB2C-4ECF-8267-B52C82454912}">
      <dgm:prSet/>
      <dgm:spPr/>
      <dgm:t>
        <a:bodyPr/>
        <a:lstStyle/>
        <a:p>
          <a:endParaRPr lang="en-US"/>
        </a:p>
      </dgm:t>
    </dgm:pt>
    <dgm:pt modelId="{C497EE2D-8CBE-47C7-910A-B01E9A92D36C}" type="pres">
      <dgm:prSet presAssocID="{A4ED5BB9-60FC-4710-AA34-32D3E807A555}" presName="Name0" presStyleCnt="0">
        <dgm:presLayoutVars>
          <dgm:dir/>
          <dgm:resizeHandles val="exact"/>
        </dgm:presLayoutVars>
      </dgm:prSet>
      <dgm:spPr/>
    </dgm:pt>
    <dgm:pt modelId="{6AF56644-0077-4F2C-A01C-EB212752887D}" type="pres">
      <dgm:prSet presAssocID="{F0F5C28F-4843-44F8-BD29-9E5F3880CBD9}" presName="node" presStyleLbl="node1" presStyleIdx="0" presStyleCnt="5" custLinFactNeighborX="-3381" custLinFactNeighborY="286">
        <dgm:presLayoutVars>
          <dgm:bulletEnabled val="1"/>
        </dgm:presLayoutVars>
      </dgm:prSet>
      <dgm:spPr/>
    </dgm:pt>
    <dgm:pt modelId="{0941D89F-4EB1-4C5D-A65D-A50ACA738E36}" type="pres">
      <dgm:prSet presAssocID="{E1E54A82-409F-4586-BAE4-ADA88DC77EEC}" presName="sibTrans" presStyleLbl="sibTrans1D1" presStyleIdx="0" presStyleCnt="4"/>
      <dgm:spPr/>
    </dgm:pt>
    <dgm:pt modelId="{36C0B3BD-58EC-458B-B1D2-37210E9C75D5}" type="pres">
      <dgm:prSet presAssocID="{E1E54A82-409F-4586-BAE4-ADA88DC77EEC}" presName="connectorText" presStyleLbl="sibTrans1D1" presStyleIdx="0" presStyleCnt="4"/>
      <dgm:spPr/>
    </dgm:pt>
    <dgm:pt modelId="{BD3806C8-658B-4F96-8861-1B0EA0F428C4}" type="pres">
      <dgm:prSet presAssocID="{A3B62CCA-F070-4AA7-B603-0345FD38188D}" presName="node" presStyleLbl="node1" presStyleIdx="1" presStyleCnt="5">
        <dgm:presLayoutVars>
          <dgm:bulletEnabled val="1"/>
        </dgm:presLayoutVars>
      </dgm:prSet>
      <dgm:spPr/>
    </dgm:pt>
    <dgm:pt modelId="{3C2276FD-91C2-40E1-B93C-50FA1F9C025A}" type="pres">
      <dgm:prSet presAssocID="{532C7012-AFDF-42C7-8FA7-969DDD9EC3A7}" presName="sibTrans" presStyleLbl="sibTrans1D1" presStyleIdx="1" presStyleCnt="4"/>
      <dgm:spPr/>
    </dgm:pt>
    <dgm:pt modelId="{C26B0F1A-95D0-42DF-85D3-A539AC7DC1E7}" type="pres">
      <dgm:prSet presAssocID="{532C7012-AFDF-42C7-8FA7-969DDD9EC3A7}" presName="connectorText" presStyleLbl="sibTrans1D1" presStyleIdx="1" presStyleCnt="4"/>
      <dgm:spPr/>
    </dgm:pt>
    <dgm:pt modelId="{03BB7877-367E-43F7-B119-864171A638DA}" type="pres">
      <dgm:prSet presAssocID="{141AF1A1-BA6B-42C9-BF1E-417283150B5D}" presName="node" presStyleLbl="node1" presStyleIdx="2" presStyleCnt="5">
        <dgm:presLayoutVars>
          <dgm:bulletEnabled val="1"/>
        </dgm:presLayoutVars>
      </dgm:prSet>
      <dgm:spPr/>
    </dgm:pt>
    <dgm:pt modelId="{D4DA167A-0640-4815-8A5D-457D5A0B3AA0}" type="pres">
      <dgm:prSet presAssocID="{85EE27CC-F2CE-4151-B86C-5F127FF92DA0}" presName="sibTrans" presStyleLbl="sibTrans1D1" presStyleIdx="2" presStyleCnt="4"/>
      <dgm:spPr/>
    </dgm:pt>
    <dgm:pt modelId="{A16701D1-4D82-430E-ACE1-CB313EDEA9EB}" type="pres">
      <dgm:prSet presAssocID="{85EE27CC-F2CE-4151-B86C-5F127FF92DA0}" presName="connectorText" presStyleLbl="sibTrans1D1" presStyleIdx="2" presStyleCnt="4"/>
      <dgm:spPr/>
    </dgm:pt>
    <dgm:pt modelId="{D8684415-AB2E-4977-BF5C-0956FCA502EA}" type="pres">
      <dgm:prSet presAssocID="{F5F4314C-0147-4AE4-92D9-9148C69E613F}" presName="node" presStyleLbl="node1" presStyleIdx="3" presStyleCnt="5">
        <dgm:presLayoutVars>
          <dgm:bulletEnabled val="1"/>
        </dgm:presLayoutVars>
      </dgm:prSet>
      <dgm:spPr/>
    </dgm:pt>
    <dgm:pt modelId="{154CFF06-C81B-48FC-A6EE-90BA15028EF9}" type="pres">
      <dgm:prSet presAssocID="{240B1A6C-AED0-429B-860C-DE61351D2A1C}" presName="sibTrans" presStyleLbl="sibTrans1D1" presStyleIdx="3" presStyleCnt="4"/>
      <dgm:spPr/>
    </dgm:pt>
    <dgm:pt modelId="{308A9CAA-2406-4F0D-A806-12D09A729668}" type="pres">
      <dgm:prSet presAssocID="{240B1A6C-AED0-429B-860C-DE61351D2A1C}" presName="connectorText" presStyleLbl="sibTrans1D1" presStyleIdx="3" presStyleCnt="4"/>
      <dgm:spPr/>
    </dgm:pt>
    <dgm:pt modelId="{92AC0F02-1811-43EE-A9FE-935F45E43351}" type="pres">
      <dgm:prSet presAssocID="{6F772A3E-7EC3-4520-ABAC-56CE915CADE6}" presName="node" presStyleLbl="node1" presStyleIdx="4" presStyleCnt="5">
        <dgm:presLayoutVars>
          <dgm:bulletEnabled val="1"/>
        </dgm:presLayoutVars>
      </dgm:prSet>
      <dgm:spPr/>
    </dgm:pt>
  </dgm:ptLst>
  <dgm:cxnLst>
    <dgm:cxn modelId="{149E510E-3366-4AA1-B46D-6182E9ECCBEB}" type="presOf" srcId="{6F772A3E-7EC3-4520-ABAC-56CE915CADE6}" destId="{92AC0F02-1811-43EE-A9FE-935F45E43351}" srcOrd="0" destOrd="0" presId="urn:microsoft.com/office/officeart/2016/7/layout/RepeatingBendingProcessNew"/>
    <dgm:cxn modelId="{1068B018-AAB6-4450-9CBB-07DE10137907}" type="presOf" srcId="{85EE27CC-F2CE-4151-B86C-5F127FF92DA0}" destId="{D4DA167A-0640-4815-8A5D-457D5A0B3AA0}" srcOrd="0" destOrd="0" presId="urn:microsoft.com/office/officeart/2016/7/layout/RepeatingBendingProcessNew"/>
    <dgm:cxn modelId="{B9ED8F19-7FB5-4997-B9E4-15CF22479ADE}" type="presOf" srcId="{240B1A6C-AED0-429B-860C-DE61351D2A1C}" destId="{308A9CAA-2406-4F0D-A806-12D09A729668}" srcOrd="1" destOrd="0" presId="urn:microsoft.com/office/officeart/2016/7/layout/RepeatingBendingProcessNew"/>
    <dgm:cxn modelId="{D40A0A28-FF6B-488E-A25F-64141C3A49BB}" srcId="{F5F4314C-0147-4AE4-92D9-9148C69E613F}" destId="{363CAF2C-5C05-413B-AD7C-2BE31D3C5533}" srcOrd="0" destOrd="0" parTransId="{76A3517E-2F78-4E8F-8007-8DD0281AEF0C}" sibTransId="{FBBFC583-F837-4A17-B919-3ADA2798AB15}"/>
    <dgm:cxn modelId="{321C6B32-2ABF-482F-BAD9-1D4F844961D1}" type="presOf" srcId="{E1E54A82-409F-4586-BAE4-ADA88DC77EEC}" destId="{0941D89F-4EB1-4C5D-A65D-A50ACA738E36}" srcOrd="0" destOrd="0" presId="urn:microsoft.com/office/officeart/2016/7/layout/RepeatingBendingProcessNew"/>
    <dgm:cxn modelId="{B358075E-ACBD-487B-A053-265CB94D12E1}" type="presOf" srcId="{141AF1A1-BA6B-42C9-BF1E-417283150B5D}" destId="{03BB7877-367E-43F7-B119-864171A638DA}" srcOrd="0" destOrd="0" presId="urn:microsoft.com/office/officeart/2016/7/layout/RepeatingBendingProcessNew"/>
    <dgm:cxn modelId="{2DD34463-AFF7-475F-A83E-8D2DF8A92786}" type="presOf" srcId="{85EE27CC-F2CE-4151-B86C-5F127FF92DA0}" destId="{A16701D1-4D82-430E-ACE1-CB313EDEA9EB}" srcOrd="1" destOrd="0" presId="urn:microsoft.com/office/officeart/2016/7/layout/RepeatingBendingProcessNew"/>
    <dgm:cxn modelId="{BCE1B463-123F-466D-B1AC-45C18D553080}" type="presOf" srcId="{39B25F20-754F-40F7-B288-ECD4A4431895}" destId="{D8684415-AB2E-4977-BF5C-0956FCA502EA}" srcOrd="0" destOrd="2" presId="urn:microsoft.com/office/officeart/2016/7/layout/RepeatingBendingProcessNew"/>
    <dgm:cxn modelId="{9B4B4264-AB0C-4DE4-B1C0-083BE28557DC}" srcId="{A4ED5BB9-60FC-4710-AA34-32D3E807A555}" destId="{141AF1A1-BA6B-42C9-BF1E-417283150B5D}" srcOrd="2" destOrd="0" parTransId="{3CF7CCA8-5DA5-435F-B97F-6444F17C7B24}" sibTransId="{85EE27CC-F2CE-4151-B86C-5F127FF92DA0}"/>
    <dgm:cxn modelId="{20FC4366-B3D1-47F3-B436-55EA4BA0A8E3}" srcId="{A4ED5BB9-60FC-4710-AA34-32D3E807A555}" destId="{F5F4314C-0147-4AE4-92D9-9148C69E613F}" srcOrd="3" destOrd="0" parTransId="{DE3DEF80-F6A8-436A-813E-CC7849768C2F}" sibTransId="{240B1A6C-AED0-429B-860C-DE61351D2A1C}"/>
    <dgm:cxn modelId="{9047C447-0560-483C-A109-10E0BEF24407}" srcId="{F5F4314C-0147-4AE4-92D9-9148C69E613F}" destId="{39B25F20-754F-40F7-B288-ECD4A4431895}" srcOrd="1" destOrd="0" parTransId="{7467B19E-3F13-4222-BCD5-C097B2A3B46E}" sibTransId="{9521A1B2-1300-4B1D-9E0C-A08C08BECC23}"/>
    <dgm:cxn modelId="{8FA66E4C-5D37-4070-8E78-693785BCEB4D}" type="presOf" srcId="{F0F5C28F-4843-44F8-BD29-9E5F3880CBD9}" destId="{6AF56644-0077-4F2C-A01C-EB212752887D}" srcOrd="0" destOrd="0" presId="urn:microsoft.com/office/officeart/2016/7/layout/RepeatingBendingProcessNew"/>
    <dgm:cxn modelId="{76F2BC87-33E8-4078-8534-0CEBD8C90B0D}" type="presOf" srcId="{A3B62CCA-F070-4AA7-B603-0345FD38188D}" destId="{BD3806C8-658B-4F96-8861-1B0EA0F428C4}" srcOrd="0" destOrd="0" presId="urn:microsoft.com/office/officeart/2016/7/layout/RepeatingBendingProcessNew"/>
    <dgm:cxn modelId="{AA503A8D-EB2C-4ECF-8267-B52C82454912}" srcId="{A4ED5BB9-60FC-4710-AA34-32D3E807A555}" destId="{6F772A3E-7EC3-4520-ABAC-56CE915CADE6}" srcOrd="4" destOrd="0" parTransId="{60416807-D854-40C7-9C81-1AB00D65D8D3}" sibTransId="{B77CEE4E-736D-495B-A972-C46C5F40A3CF}"/>
    <dgm:cxn modelId="{D0B583B0-5EC3-40A7-A415-0ADF9267022D}" type="presOf" srcId="{363CAF2C-5C05-413B-AD7C-2BE31D3C5533}" destId="{D8684415-AB2E-4977-BF5C-0956FCA502EA}" srcOrd="0" destOrd="1" presId="urn:microsoft.com/office/officeart/2016/7/layout/RepeatingBendingProcessNew"/>
    <dgm:cxn modelId="{43CC21B1-AE75-4AD4-A0A3-3D62CD302AE9}" type="presOf" srcId="{A4ED5BB9-60FC-4710-AA34-32D3E807A555}" destId="{C497EE2D-8CBE-47C7-910A-B01E9A92D36C}" srcOrd="0" destOrd="0" presId="urn:microsoft.com/office/officeart/2016/7/layout/RepeatingBendingProcessNew"/>
    <dgm:cxn modelId="{BE02CFB4-FD4D-4DEC-9F19-1ED861E88501}" type="presOf" srcId="{F5F4314C-0147-4AE4-92D9-9148C69E613F}" destId="{D8684415-AB2E-4977-BF5C-0956FCA502EA}" srcOrd="0" destOrd="0" presId="urn:microsoft.com/office/officeart/2016/7/layout/RepeatingBendingProcessNew"/>
    <dgm:cxn modelId="{EC3883BB-8FFF-4275-86C9-9BA0CC2D5EAF}" type="presOf" srcId="{532C7012-AFDF-42C7-8FA7-969DDD9EC3A7}" destId="{C26B0F1A-95D0-42DF-85D3-A539AC7DC1E7}" srcOrd="1" destOrd="0" presId="urn:microsoft.com/office/officeart/2016/7/layout/RepeatingBendingProcessNew"/>
    <dgm:cxn modelId="{7AE000CD-5A39-4448-922A-668EAFD855DC}" srcId="{A4ED5BB9-60FC-4710-AA34-32D3E807A555}" destId="{F0F5C28F-4843-44F8-BD29-9E5F3880CBD9}" srcOrd="0" destOrd="0" parTransId="{E4648385-C64F-4DF7-BD57-7E7DA2DDE57A}" sibTransId="{E1E54A82-409F-4586-BAE4-ADA88DC77EEC}"/>
    <dgm:cxn modelId="{5BB6EBE9-91D2-4093-85B8-0CC1F085C13A}" type="presOf" srcId="{E1E54A82-409F-4586-BAE4-ADA88DC77EEC}" destId="{36C0B3BD-58EC-458B-B1D2-37210E9C75D5}" srcOrd="1" destOrd="0" presId="urn:microsoft.com/office/officeart/2016/7/layout/RepeatingBendingProcessNew"/>
    <dgm:cxn modelId="{55160BEF-5F92-455D-8404-83EB77840174}" type="presOf" srcId="{240B1A6C-AED0-429B-860C-DE61351D2A1C}" destId="{154CFF06-C81B-48FC-A6EE-90BA15028EF9}" srcOrd="0" destOrd="0" presId="urn:microsoft.com/office/officeart/2016/7/layout/RepeatingBendingProcessNew"/>
    <dgm:cxn modelId="{396479EF-EC3F-4247-87CC-E8D02A069844}" type="presOf" srcId="{532C7012-AFDF-42C7-8FA7-969DDD9EC3A7}" destId="{3C2276FD-91C2-40E1-B93C-50FA1F9C025A}" srcOrd="0" destOrd="0" presId="urn:microsoft.com/office/officeart/2016/7/layout/RepeatingBendingProcessNew"/>
    <dgm:cxn modelId="{E0A7C6FB-36CF-42DD-A365-F25F39C28209}" srcId="{A4ED5BB9-60FC-4710-AA34-32D3E807A555}" destId="{A3B62CCA-F070-4AA7-B603-0345FD38188D}" srcOrd="1" destOrd="0" parTransId="{9B006293-FAE8-4E88-BA07-BEAA6237B32D}" sibTransId="{532C7012-AFDF-42C7-8FA7-969DDD9EC3A7}"/>
    <dgm:cxn modelId="{56F57590-0132-4E2F-881F-29C70A35841C}" type="presParOf" srcId="{C497EE2D-8CBE-47C7-910A-B01E9A92D36C}" destId="{6AF56644-0077-4F2C-A01C-EB212752887D}" srcOrd="0" destOrd="0" presId="urn:microsoft.com/office/officeart/2016/7/layout/RepeatingBendingProcessNew"/>
    <dgm:cxn modelId="{08C8C052-3E0E-4484-B27C-6758B092E3DB}" type="presParOf" srcId="{C497EE2D-8CBE-47C7-910A-B01E9A92D36C}" destId="{0941D89F-4EB1-4C5D-A65D-A50ACA738E36}" srcOrd="1" destOrd="0" presId="urn:microsoft.com/office/officeart/2016/7/layout/RepeatingBendingProcessNew"/>
    <dgm:cxn modelId="{634028EE-4FF4-4387-A7EE-D1923F1F2E7C}" type="presParOf" srcId="{0941D89F-4EB1-4C5D-A65D-A50ACA738E36}" destId="{36C0B3BD-58EC-458B-B1D2-37210E9C75D5}" srcOrd="0" destOrd="0" presId="urn:microsoft.com/office/officeart/2016/7/layout/RepeatingBendingProcessNew"/>
    <dgm:cxn modelId="{DA0B4653-71C8-445D-833B-12C5D12C6D19}" type="presParOf" srcId="{C497EE2D-8CBE-47C7-910A-B01E9A92D36C}" destId="{BD3806C8-658B-4F96-8861-1B0EA0F428C4}" srcOrd="2" destOrd="0" presId="urn:microsoft.com/office/officeart/2016/7/layout/RepeatingBendingProcessNew"/>
    <dgm:cxn modelId="{EA4428B3-DB20-4523-A608-F92D35000853}" type="presParOf" srcId="{C497EE2D-8CBE-47C7-910A-B01E9A92D36C}" destId="{3C2276FD-91C2-40E1-B93C-50FA1F9C025A}" srcOrd="3" destOrd="0" presId="urn:microsoft.com/office/officeart/2016/7/layout/RepeatingBendingProcessNew"/>
    <dgm:cxn modelId="{7DB965A3-EB08-4FA5-84F8-941F92F8D2D0}" type="presParOf" srcId="{3C2276FD-91C2-40E1-B93C-50FA1F9C025A}" destId="{C26B0F1A-95D0-42DF-85D3-A539AC7DC1E7}" srcOrd="0" destOrd="0" presId="urn:microsoft.com/office/officeart/2016/7/layout/RepeatingBendingProcessNew"/>
    <dgm:cxn modelId="{9DE7BE93-F699-4C15-9D00-8C71CC89FDAE}" type="presParOf" srcId="{C497EE2D-8CBE-47C7-910A-B01E9A92D36C}" destId="{03BB7877-367E-43F7-B119-864171A638DA}" srcOrd="4" destOrd="0" presId="urn:microsoft.com/office/officeart/2016/7/layout/RepeatingBendingProcessNew"/>
    <dgm:cxn modelId="{666AB338-A709-4330-A567-043D28661665}" type="presParOf" srcId="{C497EE2D-8CBE-47C7-910A-B01E9A92D36C}" destId="{D4DA167A-0640-4815-8A5D-457D5A0B3AA0}" srcOrd="5" destOrd="0" presId="urn:microsoft.com/office/officeart/2016/7/layout/RepeatingBendingProcessNew"/>
    <dgm:cxn modelId="{6D2DF318-7223-41D0-BEFB-07C492F62A09}" type="presParOf" srcId="{D4DA167A-0640-4815-8A5D-457D5A0B3AA0}" destId="{A16701D1-4D82-430E-ACE1-CB313EDEA9EB}" srcOrd="0" destOrd="0" presId="urn:microsoft.com/office/officeart/2016/7/layout/RepeatingBendingProcessNew"/>
    <dgm:cxn modelId="{6D3E6E01-49CA-407E-A7E1-DDEF66E36C1A}" type="presParOf" srcId="{C497EE2D-8CBE-47C7-910A-B01E9A92D36C}" destId="{D8684415-AB2E-4977-BF5C-0956FCA502EA}" srcOrd="6" destOrd="0" presId="urn:microsoft.com/office/officeart/2016/7/layout/RepeatingBendingProcessNew"/>
    <dgm:cxn modelId="{0BD606E8-08D7-4650-B36D-3D21C87E0FC8}" type="presParOf" srcId="{C497EE2D-8CBE-47C7-910A-B01E9A92D36C}" destId="{154CFF06-C81B-48FC-A6EE-90BA15028EF9}" srcOrd="7" destOrd="0" presId="urn:microsoft.com/office/officeart/2016/7/layout/RepeatingBendingProcessNew"/>
    <dgm:cxn modelId="{09D5B384-75C8-4BA5-941E-3CD99CF90FF9}" type="presParOf" srcId="{154CFF06-C81B-48FC-A6EE-90BA15028EF9}" destId="{308A9CAA-2406-4F0D-A806-12D09A729668}" srcOrd="0" destOrd="0" presId="urn:microsoft.com/office/officeart/2016/7/layout/RepeatingBendingProcessNew"/>
    <dgm:cxn modelId="{9BAFB645-3632-42F9-885F-FFC4A28BC4B5}" type="presParOf" srcId="{C497EE2D-8CBE-47C7-910A-B01E9A92D36C}" destId="{92AC0F02-1811-43EE-A9FE-935F45E43351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EFC42-3A22-4819-A604-6C512403AB8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B7D80C9-51D5-43CD-A948-7340AD2C0553}">
      <dgm:prSet custT="1"/>
      <dgm:spPr/>
      <dgm:t>
        <a:bodyPr/>
        <a:lstStyle/>
        <a:p>
          <a:pPr>
            <a:defRPr b="1"/>
          </a:pPr>
          <a:r>
            <a:rPr lang="cs-CZ" sz="2000" b="1" dirty="0"/>
            <a:t>Valenční vrstva </a:t>
          </a:r>
          <a:r>
            <a:rPr lang="cs-CZ" sz="2000" dirty="0"/>
            <a:t>je poslední elektronová vrstva obsazená elektrony</a:t>
          </a:r>
          <a:endParaRPr lang="en-US" sz="2000" dirty="0"/>
        </a:p>
      </dgm:t>
    </dgm:pt>
    <dgm:pt modelId="{51A9B22C-DA30-46A7-9A70-2754BABBD8A5}" type="parTrans" cxnId="{32217CDC-4709-4DAD-9A5F-203CA229CFFF}">
      <dgm:prSet/>
      <dgm:spPr/>
      <dgm:t>
        <a:bodyPr/>
        <a:lstStyle/>
        <a:p>
          <a:endParaRPr lang="en-US"/>
        </a:p>
      </dgm:t>
    </dgm:pt>
    <dgm:pt modelId="{B26FB828-B704-4929-9758-224198856486}" type="sibTrans" cxnId="{32217CDC-4709-4DAD-9A5F-203CA229CFFF}">
      <dgm:prSet/>
      <dgm:spPr/>
      <dgm:t>
        <a:bodyPr/>
        <a:lstStyle/>
        <a:p>
          <a:endParaRPr lang="en-US"/>
        </a:p>
      </dgm:t>
    </dgm:pt>
    <dgm:pt modelId="{ABF1B93F-AC8A-47BE-83C9-CB4BA90964C6}">
      <dgm:prSet custT="1"/>
      <dgm:spPr/>
      <dgm:t>
        <a:bodyPr/>
        <a:lstStyle/>
        <a:p>
          <a:r>
            <a:rPr lang="cs-CZ" sz="1600" dirty="0"/>
            <a:t>nejvzdálenější vrstva od jádra</a:t>
          </a:r>
          <a:endParaRPr lang="en-US" sz="1600" dirty="0"/>
        </a:p>
      </dgm:t>
    </dgm:pt>
    <dgm:pt modelId="{25CC00CC-D046-41D9-B798-32E364F68A2D}" type="parTrans" cxnId="{E5685799-EC0D-4075-9B51-09D1374FC69B}">
      <dgm:prSet/>
      <dgm:spPr/>
      <dgm:t>
        <a:bodyPr/>
        <a:lstStyle/>
        <a:p>
          <a:endParaRPr lang="en-US"/>
        </a:p>
      </dgm:t>
    </dgm:pt>
    <dgm:pt modelId="{794FB4E3-1930-4B3A-B8B5-2FA4CFDC1CE3}" type="sibTrans" cxnId="{E5685799-EC0D-4075-9B51-09D1374FC69B}">
      <dgm:prSet/>
      <dgm:spPr/>
      <dgm:t>
        <a:bodyPr/>
        <a:lstStyle/>
        <a:p>
          <a:endParaRPr lang="en-US"/>
        </a:p>
      </dgm:t>
    </dgm:pt>
    <dgm:pt modelId="{C02F7BA0-32CA-4C62-A4CD-C284C03E5D46}">
      <dgm:prSet custT="1"/>
      <dgm:spPr/>
      <dgm:t>
        <a:bodyPr/>
        <a:lstStyle/>
        <a:p>
          <a:r>
            <a:rPr lang="cs-CZ" sz="1600" dirty="0"/>
            <a:t>její elektrony mají největší energii</a:t>
          </a:r>
          <a:endParaRPr lang="en-US" sz="1600" dirty="0"/>
        </a:p>
      </dgm:t>
    </dgm:pt>
    <dgm:pt modelId="{192E7EA7-1767-4FB4-ACDA-89C8EB1B0C12}" type="parTrans" cxnId="{24C2C281-762D-4C58-821C-97EC1D6A1CE6}">
      <dgm:prSet/>
      <dgm:spPr/>
      <dgm:t>
        <a:bodyPr/>
        <a:lstStyle/>
        <a:p>
          <a:endParaRPr lang="en-US"/>
        </a:p>
      </dgm:t>
    </dgm:pt>
    <dgm:pt modelId="{A55BC273-AC69-429A-8139-17B1C66028B4}" type="sibTrans" cxnId="{24C2C281-762D-4C58-821C-97EC1D6A1CE6}">
      <dgm:prSet/>
      <dgm:spPr/>
      <dgm:t>
        <a:bodyPr/>
        <a:lstStyle/>
        <a:p>
          <a:endParaRPr lang="en-US"/>
        </a:p>
      </dgm:t>
    </dgm:pt>
    <dgm:pt modelId="{58A8B06C-AD78-4959-99E1-37F98DD4E4AC}">
      <dgm:prSet custT="1"/>
      <dgm:spPr/>
      <dgm:t>
        <a:bodyPr/>
        <a:lstStyle/>
        <a:p>
          <a:r>
            <a:rPr lang="cs-CZ" sz="1600" dirty="0"/>
            <a:t>její elektrony jsou označovány valenční elektrony</a:t>
          </a:r>
          <a:endParaRPr lang="en-US" sz="1600" dirty="0"/>
        </a:p>
      </dgm:t>
    </dgm:pt>
    <dgm:pt modelId="{08FCF868-E2C8-4261-B802-7438B5BB548E}" type="parTrans" cxnId="{BA29A4F9-D82B-4E6B-8A39-857F8B58A07E}">
      <dgm:prSet/>
      <dgm:spPr/>
      <dgm:t>
        <a:bodyPr/>
        <a:lstStyle/>
        <a:p>
          <a:endParaRPr lang="en-US"/>
        </a:p>
      </dgm:t>
    </dgm:pt>
    <dgm:pt modelId="{EF80165B-0DC2-4B90-9883-C489EAF77B4C}" type="sibTrans" cxnId="{BA29A4F9-D82B-4E6B-8A39-857F8B58A07E}">
      <dgm:prSet/>
      <dgm:spPr/>
      <dgm:t>
        <a:bodyPr/>
        <a:lstStyle/>
        <a:p>
          <a:endParaRPr lang="en-US"/>
        </a:p>
      </dgm:t>
    </dgm:pt>
    <dgm:pt modelId="{F4E59727-28F9-46A0-9039-0D7DED60C6FD}">
      <dgm:prSet/>
      <dgm:spPr/>
      <dgm:t>
        <a:bodyPr/>
        <a:lstStyle/>
        <a:p>
          <a:pPr>
            <a:defRPr b="1"/>
          </a:pPr>
          <a:r>
            <a:rPr lang="cs-CZ" b="1"/>
            <a:t>Valenční elektrony</a:t>
          </a:r>
          <a:endParaRPr lang="en-US"/>
        </a:p>
      </dgm:t>
    </dgm:pt>
    <dgm:pt modelId="{BD6A12AA-237D-4BBC-A428-01CA9D23559A}" type="parTrans" cxnId="{15D7C118-B7C7-41FB-8158-5BEB9A75A4B2}">
      <dgm:prSet/>
      <dgm:spPr/>
      <dgm:t>
        <a:bodyPr/>
        <a:lstStyle/>
        <a:p>
          <a:endParaRPr lang="en-US"/>
        </a:p>
      </dgm:t>
    </dgm:pt>
    <dgm:pt modelId="{993A08ED-2432-4B34-9DB1-CDCEBEBA35B4}" type="sibTrans" cxnId="{15D7C118-B7C7-41FB-8158-5BEB9A75A4B2}">
      <dgm:prSet/>
      <dgm:spPr/>
      <dgm:t>
        <a:bodyPr/>
        <a:lstStyle/>
        <a:p>
          <a:endParaRPr lang="en-US"/>
        </a:p>
      </dgm:t>
    </dgm:pt>
    <dgm:pt modelId="{CF1E5B79-C50C-4F12-A9D1-AAF79A5EFC0C}">
      <dgm:prSet/>
      <dgm:spPr/>
      <dgm:t>
        <a:bodyPr/>
        <a:lstStyle/>
        <a:p>
          <a:r>
            <a:rPr lang="cs-CZ"/>
            <a:t>ovlivňují vlastnosti atomů prvků (reaktivitu)</a:t>
          </a:r>
          <a:endParaRPr lang="en-US"/>
        </a:p>
      </dgm:t>
    </dgm:pt>
    <dgm:pt modelId="{F7C076DE-53F0-4896-8C7E-70EEB5E044DB}" type="parTrans" cxnId="{AFA86635-6EDB-4376-AF24-0FA696A9C695}">
      <dgm:prSet/>
      <dgm:spPr/>
      <dgm:t>
        <a:bodyPr/>
        <a:lstStyle/>
        <a:p>
          <a:endParaRPr lang="en-US"/>
        </a:p>
      </dgm:t>
    </dgm:pt>
    <dgm:pt modelId="{C126BD0D-BA33-4849-9D95-0304DBD53593}" type="sibTrans" cxnId="{AFA86635-6EDB-4376-AF24-0FA696A9C695}">
      <dgm:prSet/>
      <dgm:spPr/>
      <dgm:t>
        <a:bodyPr/>
        <a:lstStyle/>
        <a:p>
          <a:endParaRPr lang="en-US"/>
        </a:p>
      </dgm:t>
    </dgm:pt>
    <dgm:pt modelId="{111BB358-C966-4420-96DC-DD6F006AF25D}" type="pres">
      <dgm:prSet presAssocID="{C15EFC42-3A22-4819-A604-6C512403AB86}" presName="root" presStyleCnt="0">
        <dgm:presLayoutVars>
          <dgm:dir/>
          <dgm:resizeHandles val="exact"/>
        </dgm:presLayoutVars>
      </dgm:prSet>
      <dgm:spPr/>
    </dgm:pt>
    <dgm:pt modelId="{A07197A7-AC29-4A90-9229-2D980029E472}" type="pres">
      <dgm:prSet presAssocID="{5B7D80C9-51D5-43CD-A948-7340AD2C0553}" presName="compNode" presStyleCnt="0"/>
      <dgm:spPr/>
    </dgm:pt>
    <dgm:pt modelId="{0D1CFF8C-312A-4C73-B4E1-BD3BE9F8BD41}" type="pres">
      <dgm:prSet presAssocID="{5B7D80C9-51D5-43CD-A948-7340AD2C055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21E3849A-9215-4006-B541-6399E4C07130}" type="pres">
      <dgm:prSet presAssocID="{5B7D80C9-51D5-43CD-A948-7340AD2C0553}" presName="iconSpace" presStyleCnt="0"/>
      <dgm:spPr/>
    </dgm:pt>
    <dgm:pt modelId="{2ADA9C74-BA35-473E-AFBD-213CB8BB47EC}" type="pres">
      <dgm:prSet presAssocID="{5B7D80C9-51D5-43CD-A948-7340AD2C0553}" presName="parTx" presStyleLbl="revTx" presStyleIdx="0" presStyleCnt="4">
        <dgm:presLayoutVars>
          <dgm:chMax val="0"/>
          <dgm:chPref val="0"/>
        </dgm:presLayoutVars>
      </dgm:prSet>
      <dgm:spPr/>
    </dgm:pt>
    <dgm:pt modelId="{0B4F2E28-1DEC-4A8D-8FC9-2338FFAFA35B}" type="pres">
      <dgm:prSet presAssocID="{5B7D80C9-51D5-43CD-A948-7340AD2C0553}" presName="txSpace" presStyleCnt="0"/>
      <dgm:spPr/>
    </dgm:pt>
    <dgm:pt modelId="{47E8A019-EFAF-4A9B-8D46-B5A1E156BCB0}" type="pres">
      <dgm:prSet presAssocID="{5B7D80C9-51D5-43CD-A948-7340AD2C0553}" presName="desTx" presStyleLbl="revTx" presStyleIdx="1" presStyleCnt="4">
        <dgm:presLayoutVars/>
      </dgm:prSet>
      <dgm:spPr/>
    </dgm:pt>
    <dgm:pt modelId="{46CD772A-299D-4623-8612-FD4A1B8EB163}" type="pres">
      <dgm:prSet presAssocID="{B26FB828-B704-4929-9758-224198856486}" presName="sibTrans" presStyleCnt="0"/>
      <dgm:spPr/>
    </dgm:pt>
    <dgm:pt modelId="{9CA3F0EC-9F25-44F3-BD23-FB9ED7947678}" type="pres">
      <dgm:prSet presAssocID="{F4E59727-28F9-46A0-9039-0D7DED60C6FD}" presName="compNode" presStyleCnt="0"/>
      <dgm:spPr/>
    </dgm:pt>
    <dgm:pt modelId="{68527A0D-8DE2-4C14-93C4-CE21CA578194}" type="pres">
      <dgm:prSet presAssocID="{F4E59727-28F9-46A0-9039-0D7DED60C6F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0FFA2474-F6E4-46AF-96FF-4ED7415854D9}" type="pres">
      <dgm:prSet presAssocID="{F4E59727-28F9-46A0-9039-0D7DED60C6FD}" presName="iconSpace" presStyleCnt="0"/>
      <dgm:spPr/>
    </dgm:pt>
    <dgm:pt modelId="{33074DE6-1CC8-4025-A9EE-E95A6655395D}" type="pres">
      <dgm:prSet presAssocID="{F4E59727-28F9-46A0-9039-0D7DED60C6FD}" presName="parTx" presStyleLbl="revTx" presStyleIdx="2" presStyleCnt="4">
        <dgm:presLayoutVars>
          <dgm:chMax val="0"/>
          <dgm:chPref val="0"/>
        </dgm:presLayoutVars>
      </dgm:prSet>
      <dgm:spPr/>
    </dgm:pt>
    <dgm:pt modelId="{3F27F735-FF79-430B-8916-F5FCD89BCA64}" type="pres">
      <dgm:prSet presAssocID="{F4E59727-28F9-46A0-9039-0D7DED60C6FD}" presName="txSpace" presStyleCnt="0"/>
      <dgm:spPr/>
    </dgm:pt>
    <dgm:pt modelId="{1CA27604-66E1-4838-ADD0-9EA91E53B69D}" type="pres">
      <dgm:prSet presAssocID="{F4E59727-28F9-46A0-9039-0D7DED60C6FD}" presName="desTx" presStyleLbl="revTx" presStyleIdx="3" presStyleCnt="4">
        <dgm:presLayoutVars/>
      </dgm:prSet>
      <dgm:spPr/>
    </dgm:pt>
  </dgm:ptLst>
  <dgm:cxnLst>
    <dgm:cxn modelId="{53E1CD10-D39C-4B9A-B5B8-2A4E0D1BCBEA}" type="presOf" srcId="{ABF1B93F-AC8A-47BE-83C9-CB4BA90964C6}" destId="{47E8A019-EFAF-4A9B-8D46-B5A1E156BCB0}" srcOrd="0" destOrd="0" presId="urn:microsoft.com/office/officeart/2018/5/layout/CenteredIconLabelDescriptionList"/>
    <dgm:cxn modelId="{15D7C118-B7C7-41FB-8158-5BEB9A75A4B2}" srcId="{C15EFC42-3A22-4819-A604-6C512403AB86}" destId="{F4E59727-28F9-46A0-9039-0D7DED60C6FD}" srcOrd="1" destOrd="0" parTransId="{BD6A12AA-237D-4BBC-A428-01CA9D23559A}" sibTransId="{993A08ED-2432-4B34-9DB1-CDCEBEBA35B4}"/>
    <dgm:cxn modelId="{AFA86635-6EDB-4376-AF24-0FA696A9C695}" srcId="{F4E59727-28F9-46A0-9039-0D7DED60C6FD}" destId="{CF1E5B79-C50C-4F12-A9D1-AAF79A5EFC0C}" srcOrd="0" destOrd="0" parTransId="{F7C076DE-53F0-4896-8C7E-70EEB5E044DB}" sibTransId="{C126BD0D-BA33-4849-9D95-0304DBD53593}"/>
    <dgm:cxn modelId="{E2807D50-CB48-4EF0-A143-3E7ED24C41EA}" type="presOf" srcId="{5B7D80C9-51D5-43CD-A948-7340AD2C0553}" destId="{2ADA9C74-BA35-473E-AFBD-213CB8BB47EC}" srcOrd="0" destOrd="0" presId="urn:microsoft.com/office/officeart/2018/5/layout/CenteredIconLabelDescriptionList"/>
    <dgm:cxn modelId="{63A6E772-87E3-4212-A972-0E7BEF99F5A9}" type="presOf" srcId="{CF1E5B79-C50C-4F12-A9D1-AAF79A5EFC0C}" destId="{1CA27604-66E1-4838-ADD0-9EA91E53B69D}" srcOrd="0" destOrd="0" presId="urn:microsoft.com/office/officeart/2018/5/layout/CenteredIconLabelDescriptionList"/>
    <dgm:cxn modelId="{8354E554-C5EA-463A-9DDD-584F272A05B8}" type="presOf" srcId="{58A8B06C-AD78-4959-99E1-37F98DD4E4AC}" destId="{47E8A019-EFAF-4A9B-8D46-B5A1E156BCB0}" srcOrd="0" destOrd="2" presId="urn:microsoft.com/office/officeart/2018/5/layout/CenteredIconLabelDescriptionList"/>
    <dgm:cxn modelId="{24C2C281-762D-4C58-821C-97EC1D6A1CE6}" srcId="{5B7D80C9-51D5-43CD-A948-7340AD2C0553}" destId="{C02F7BA0-32CA-4C62-A4CD-C284C03E5D46}" srcOrd="1" destOrd="0" parTransId="{192E7EA7-1767-4FB4-ACDA-89C8EB1B0C12}" sibTransId="{A55BC273-AC69-429A-8139-17B1C66028B4}"/>
    <dgm:cxn modelId="{E5685799-EC0D-4075-9B51-09D1374FC69B}" srcId="{5B7D80C9-51D5-43CD-A948-7340AD2C0553}" destId="{ABF1B93F-AC8A-47BE-83C9-CB4BA90964C6}" srcOrd="0" destOrd="0" parTransId="{25CC00CC-D046-41D9-B798-32E364F68A2D}" sibTransId="{794FB4E3-1930-4B3A-B8B5-2FA4CFDC1CE3}"/>
    <dgm:cxn modelId="{1DFBCBC2-8457-4831-BAB9-01212BE2CF05}" type="presOf" srcId="{F4E59727-28F9-46A0-9039-0D7DED60C6FD}" destId="{33074DE6-1CC8-4025-A9EE-E95A6655395D}" srcOrd="0" destOrd="0" presId="urn:microsoft.com/office/officeart/2018/5/layout/CenteredIconLabelDescriptionList"/>
    <dgm:cxn modelId="{3A5654D0-E379-4A8B-B591-8AC4FD4B5777}" type="presOf" srcId="{C02F7BA0-32CA-4C62-A4CD-C284C03E5D46}" destId="{47E8A019-EFAF-4A9B-8D46-B5A1E156BCB0}" srcOrd="0" destOrd="1" presId="urn:microsoft.com/office/officeart/2018/5/layout/CenteredIconLabelDescriptionList"/>
    <dgm:cxn modelId="{32217CDC-4709-4DAD-9A5F-203CA229CFFF}" srcId="{C15EFC42-3A22-4819-A604-6C512403AB86}" destId="{5B7D80C9-51D5-43CD-A948-7340AD2C0553}" srcOrd="0" destOrd="0" parTransId="{51A9B22C-DA30-46A7-9A70-2754BABBD8A5}" sibTransId="{B26FB828-B704-4929-9758-224198856486}"/>
    <dgm:cxn modelId="{DC4BE8F8-1154-4B26-A15F-7A98EE4621CC}" type="presOf" srcId="{C15EFC42-3A22-4819-A604-6C512403AB86}" destId="{111BB358-C966-4420-96DC-DD6F006AF25D}" srcOrd="0" destOrd="0" presId="urn:microsoft.com/office/officeart/2018/5/layout/CenteredIconLabelDescriptionList"/>
    <dgm:cxn modelId="{BA29A4F9-D82B-4E6B-8A39-857F8B58A07E}" srcId="{5B7D80C9-51D5-43CD-A948-7340AD2C0553}" destId="{58A8B06C-AD78-4959-99E1-37F98DD4E4AC}" srcOrd="2" destOrd="0" parTransId="{08FCF868-E2C8-4261-B802-7438B5BB548E}" sibTransId="{EF80165B-0DC2-4B90-9883-C489EAF77B4C}"/>
    <dgm:cxn modelId="{9500C9FD-0403-4837-9272-25EC6EC00851}" type="presParOf" srcId="{111BB358-C966-4420-96DC-DD6F006AF25D}" destId="{A07197A7-AC29-4A90-9229-2D980029E472}" srcOrd="0" destOrd="0" presId="urn:microsoft.com/office/officeart/2018/5/layout/CenteredIconLabelDescriptionList"/>
    <dgm:cxn modelId="{5E4E6EF2-DA44-4ACF-9A49-B6F6536F2821}" type="presParOf" srcId="{A07197A7-AC29-4A90-9229-2D980029E472}" destId="{0D1CFF8C-312A-4C73-B4E1-BD3BE9F8BD41}" srcOrd="0" destOrd="0" presId="urn:microsoft.com/office/officeart/2018/5/layout/CenteredIconLabelDescriptionList"/>
    <dgm:cxn modelId="{774B8DAF-B446-4FF5-AC28-041FDE68CB82}" type="presParOf" srcId="{A07197A7-AC29-4A90-9229-2D980029E472}" destId="{21E3849A-9215-4006-B541-6399E4C07130}" srcOrd="1" destOrd="0" presId="urn:microsoft.com/office/officeart/2018/5/layout/CenteredIconLabelDescriptionList"/>
    <dgm:cxn modelId="{4B9571F3-5576-46EC-95AA-A28DBF6B5019}" type="presParOf" srcId="{A07197A7-AC29-4A90-9229-2D980029E472}" destId="{2ADA9C74-BA35-473E-AFBD-213CB8BB47EC}" srcOrd="2" destOrd="0" presId="urn:microsoft.com/office/officeart/2018/5/layout/CenteredIconLabelDescriptionList"/>
    <dgm:cxn modelId="{9A7C1FD6-96B7-41D0-9202-0983FC5C9C5B}" type="presParOf" srcId="{A07197A7-AC29-4A90-9229-2D980029E472}" destId="{0B4F2E28-1DEC-4A8D-8FC9-2338FFAFA35B}" srcOrd="3" destOrd="0" presId="urn:microsoft.com/office/officeart/2018/5/layout/CenteredIconLabelDescriptionList"/>
    <dgm:cxn modelId="{04A95EE9-8BB2-4B0C-BD60-AE24321AEAD7}" type="presParOf" srcId="{A07197A7-AC29-4A90-9229-2D980029E472}" destId="{47E8A019-EFAF-4A9B-8D46-B5A1E156BCB0}" srcOrd="4" destOrd="0" presId="urn:microsoft.com/office/officeart/2018/5/layout/CenteredIconLabelDescriptionList"/>
    <dgm:cxn modelId="{D25D86A6-10EA-44F0-937A-9EFE65702D7E}" type="presParOf" srcId="{111BB358-C966-4420-96DC-DD6F006AF25D}" destId="{46CD772A-299D-4623-8612-FD4A1B8EB163}" srcOrd="1" destOrd="0" presId="urn:microsoft.com/office/officeart/2018/5/layout/CenteredIconLabelDescriptionList"/>
    <dgm:cxn modelId="{68B5EFE0-35C0-4448-83BB-BED3C516745A}" type="presParOf" srcId="{111BB358-C966-4420-96DC-DD6F006AF25D}" destId="{9CA3F0EC-9F25-44F3-BD23-FB9ED7947678}" srcOrd="2" destOrd="0" presId="urn:microsoft.com/office/officeart/2018/5/layout/CenteredIconLabelDescriptionList"/>
    <dgm:cxn modelId="{6103F143-2ED4-4015-B024-E33E17EEE12A}" type="presParOf" srcId="{9CA3F0EC-9F25-44F3-BD23-FB9ED7947678}" destId="{68527A0D-8DE2-4C14-93C4-CE21CA578194}" srcOrd="0" destOrd="0" presId="urn:microsoft.com/office/officeart/2018/5/layout/CenteredIconLabelDescriptionList"/>
    <dgm:cxn modelId="{348ED5BB-CAC3-4321-ACDF-BC7BEC7C04FB}" type="presParOf" srcId="{9CA3F0EC-9F25-44F3-BD23-FB9ED7947678}" destId="{0FFA2474-F6E4-46AF-96FF-4ED7415854D9}" srcOrd="1" destOrd="0" presId="urn:microsoft.com/office/officeart/2018/5/layout/CenteredIconLabelDescriptionList"/>
    <dgm:cxn modelId="{15CFF6C0-BD9D-4A1E-A378-AE1FB7E8788F}" type="presParOf" srcId="{9CA3F0EC-9F25-44F3-BD23-FB9ED7947678}" destId="{33074DE6-1CC8-4025-A9EE-E95A6655395D}" srcOrd="2" destOrd="0" presId="urn:microsoft.com/office/officeart/2018/5/layout/CenteredIconLabelDescriptionList"/>
    <dgm:cxn modelId="{65E60864-E816-4BC0-AD0B-6D7F77EA9DF0}" type="presParOf" srcId="{9CA3F0EC-9F25-44F3-BD23-FB9ED7947678}" destId="{3F27F735-FF79-430B-8916-F5FCD89BCA64}" srcOrd="3" destOrd="0" presId="urn:microsoft.com/office/officeart/2018/5/layout/CenteredIconLabelDescriptionList"/>
    <dgm:cxn modelId="{D28A6A03-4F9B-4D1A-8BC0-912FF5D1722D}" type="presParOf" srcId="{9CA3F0EC-9F25-44F3-BD23-FB9ED7947678}" destId="{1CA27604-66E1-4838-ADD0-9EA91E53B69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1D89F-4EB1-4C5D-A65D-A50ACA738E36}">
      <dsp:nvSpPr>
        <dsp:cNvPr id="0" name=""/>
        <dsp:cNvSpPr/>
      </dsp:nvSpPr>
      <dsp:spPr>
        <a:xfrm>
          <a:off x="2442548" y="845987"/>
          <a:ext cx="5422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914"/>
              </a:moveTo>
              <a:lnTo>
                <a:pt x="288216" y="49914"/>
              </a:lnTo>
              <a:lnTo>
                <a:pt x="288216" y="45720"/>
              </a:lnTo>
              <a:lnTo>
                <a:pt x="542233" y="45720"/>
              </a:lnTo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99344" y="888894"/>
        <a:ext cx="28642" cy="5627"/>
      </dsp:txXfrm>
    </dsp:sp>
    <dsp:sp modelId="{6AF56644-0077-4F2C-A01C-EB212752887D}">
      <dsp:nvSpPr>
        <dsp:cNvPr id="0" name=""/>
        <dsp:cNvSpPr/>
      </dsp:nvSpPr>
      <dsp:spPr>
        <a:xfrm>
          <a:off x="0" y="162597"/>
          <a:ext cx="2444348" cy="14666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775" tIns="125725" rIns="119775" bIns="12572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Atom</a:t>
          </a:r>
          <a:endParaRPr lang="en-US" sz="2800" kern="1200" dirty="0"/>
        </a:p>
      </dsp:txBody>
      <dsp:txXfrm>
        <a:off x="0" y="162597"/>
        <a:ext cx="2444348" cy="1466609"/>
      </dsp:txXfrm>
    </dsp:sp>
    <dsp:sp modelId="{3C2276FD-91C2-40E1-B93C-50FA1F9C025A}">
      <dsp:nvSpPr>
        <dsp:cNvPr id="0" name=""/>
        <dsp:cNvSpPr/>
      </dsp:nvSpPr>
      <dsp:spPr>
        <a:xfrm>
          <a:off x="5459730" y="845987"/>
          <a:ext cx="5316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600" y="45720"/>
              </a:lnTo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11475" y="888894"/>
        <a:ext cx="28110" cy="5627"/>
      </dsp:txXfrm>
    </dsp:sp>
    <dsp:sp modelId="{BD3806C8-658B-4F96-8861-1B0EA0F428C4}">
      <dsp:nvSpPr>
        <dsp:cNvPr id="0" name=""/>
        <dsp:cNvSpPr/>
      </dsp:nvSpPr>
      <dsp:spPr>
        <a:xfrm>
          <a:off x="3017182" y="158403"/>
          <a:ext cx="2444348" cy="14666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775" tIns="125725" rIns="119775" bIns="1257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 řeckého átomos = nedělitelný</a:t>
          </a:r>
          <a:endParaRPr lang="en-US" sz="1900" kern="1200"/>
        </a:p>
      </dsp:txBody>
      <dsp:txXfrm>
        <a:off x="3017182" y="158403"/>
        <a:ext cx="2444348" cy="1466609"/>
      </dsp:txXfrm>
    </dsp:sp>
    <dsp:sp modelId="{D4DA167A-0640-4815-8A5D-457D5A0B3AA0}">
      <dsp:nvSpPr>
        <dsp:cNvPr id="0" name=""/>
        <dsp:cNvSpPr/>
      </dsp:nvSpPr>
      <dsp:spPr>
        <a:xfrm>
          <a:off x="1232807" y="1623212"/>
          <a:ext cx="6013097" cy="531600"/>
        </a:xfrm>
        <a:custGeom>
          <a:avLst/>
          <a:gdLst/>
          <a:ahLst/>
          <a:cxnLst/>
          <a:rect l="0" t="0" r="0" b="0"/>
          <a:pathLst>
            <a:path>
              <a:moveTo>
                <a:pt x="6013097" y="0"/>
              </a:moveTo>
              <a:lnTo>
                <a:pt x="6013097" y="282900"/>
              </a:lnTo>
              <a:lnTo>
                <a:pt x="0" y="282900"/>
              </a:lnTo>
              <a:lnTo>
                <a:pt x="0" y="531600"/>
              </a:lnTo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88373" y="1886198"/>
        <a:ext cx="301966" cy="5627"/>
      </dsp:txXfrm>
    </dsp:sp>
    <dsp:sp modelId="{03BB7877-367E-43F7-B119-864171A638DA}">
      <dsp:nvSpPr>
        <dsp:cNvPr id="0" name=""/>
        <dsp:cNvSpPr/>
      </dsp:nvSpPr>
      <dsp:spPr>
        <a:xfrm>
          <a:off x="6023730" y="158403"/>
          <a:ext cx="2444348" cy="14666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775" tIns="125725" rIns="119775" bIns="1257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je nejmenší částice hmoty</a:t>
          </a:r>
          <a:endParaRPr lang="en-US" sz="1900" kern="1200"/>
        </a:p>
      </dsp:txBody>
      <dsp:txXfrm>
        <a:off x="6023730" y="158403"/>
        <a:ext cx="2444348" cy="1466609"/>
      </dsp:txXfrm>
    </dsp:sp>
    <dsp:sp modelId="{154CFF06-C81B-48FC-A6EE-90BA15028EF9}">
      <dsp:nvSpPr>
        <dsp:cNvPr id="0" name=""/>
        <dsp:cNvSpPr/>
      </dsp:nvSpPr>
      <dsp:spPr>
        <a:xfrm>
          <a:off x="2453182" y="2874797"/>
          <a:ext cx="5316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600" y="45720"/>
              </a:lnTo>
            </a:path>
          </a:pathLst>
        </a:custGeom>
        <a:noFill/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4927" y="2917703"/>
        <a:ext cx="28110" cy="5627"/>
      </dsp:txXfrm>
    </dsp:sp>
    <dsp:sp modelId="{D8684415-AB2E-4977-BF5C-0956FCA502EA}">
      <dsp:nvSpPr>
        <dsp:cNvPr id="0" name=""/>
        <dsp:cNvSpPr/>
      </dsp:nvSpPr>
      <dsp:spPr>
        <a:xfrm>
          <a:off x="10633" y="2187212"/>
          <a:ext cx="2444348" cy="14666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775" tIns="125725" rIns="119775" bIns="125725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tvoří: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jádro – vnitřní část atomu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atomový (elektronový) obal</a:t>
          </a:r>
          <a:endParaRPr lang="en-US" sz="1600" kern="1200" dirty="0"/>
        </a:p>
      </dsp:txBody>
      <dsp:txXfrm>
        <a:off x="10633" y="2187212"/>
        <a:ext cx="2444348" cy="1466609"/>
      </dsp:txXfrm>
    </dsp:sp>
    <dsp:sp modelId="{92AC0F02-1811-43EE-A9FE-935F45E43351}">
      <dsp:nvSpPr>
        <dsp:cNvPr id="0" name=""/>
        <dsp:cNvSpPr/>
      </dsp:nvSpPr>
      <dsp:spPr>
        <a:xfrm>
          <a:off x="3017182" y="2187212"/>
          <a:ext cx="2444348" cy="146660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775" tIns="125725" rIns="119775" bIns="1257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je tvořen menšími částicemi: protony, neutrony, elektrony</a:t>
          </a:r>
          <a:endParaRPr lang="en-US" sz="1900" kern="1200"/>
        </a:p>
      </dsp:txBody>
      <dsp:txXfrm>
        <a:off x="3017182" y="2187212"/>
        <a:ext cx="2444348" cy="1466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CFF8C-312A-4C73-B4E1-BD3BE9F8BD41}">
      <dsp:nvSpPr>
        <dsp:cNvPr id="0" name=""/>
        <dsp:cNvSpPr/>
      </dsp:nvSpPr>
      <dsp:spPr>
        <a:xfrm>
          <a:off x="1267036" y="620055"/>
          <a:ext cx="1364343" cy="1364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A9C74-BA35-473E-AFBD-213CB8BB47EC}">
      <dsp:nvSpPr>
        <dsp:cNvPr id="0" name=""/>
        <dsp:cNvSpPr/>
      </dsp:nvSpPr>
      <dsp:spPr>
        <a:xfrm>
          <a:off x="145" y="2135509"/>
          <a:ext cx="3898125" cy="85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b="1" kern="1200" dirty="0"/>
            <a:t>Valenční vrstva </a:t>
          </a:r>
          <a:r>
            <a:rPr lang="cs-CZ" sz="2000" kern="1200" dirty="0"/>
            <a:t>je poslední elektronová vrstva obsazená elektrony</a:t>
          </a:r>
          <a:endParaRPr lang="en-US" sz="2000" kern="1200" dirty="0"/>
        </a:p>
      </dsp:txBody>
      <dsp:txXfrm>
        <a:off x="145" y="2135509"/>
        <a:ext cx="3898125" cy="850500"/>
      </dsp:txXfrm>
    </dsp:sp>
    <dsp:sp modelId="{47E8A019-EFAF-4A9B-8D46-B5A1E156BCB0}">
      <dsp:nvSpPr>
        <dsp:cNvPr id="0" name=""/>
        <dsp:cNvSpPr/>
      </dsp:nvSpPr>
      <dsp:spPr>
        <a:xfrm>
          <a:off x="145" y="3056293"/>
          <a:ext cx="3898125" cy="1077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nejvzdálenější vrstva od jádra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její elektrony mají největší energii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její elektrony jsou označovány valenční elektrony</a:t>
          </a:r>
          <a:endParaRPr lang="en-US" sz="1600" kern="1200" dirty="0"/>
        </a:p>
      </dsp:txBody>
      <dsp:txXfrm>
        <a:off x="145" y="3056293"/>
        <a:ext cx="3898125" cy="1077953"/>
      </dsp:txXfrm>
    </dsp:sp>
    <dsp:sp modelId="{68527A0D-8DE2-4C14-93C4-CE21CA578194}">
      <dsp:nvSpPr>
        <dsp:cNvPr id="0" name=""/>
        <dsp:cNvSpPr/>
      </dsp:nvSpPr>
      <dsp:spPr>
        <a:xfrm>
          <a:off x="5847333" y="620055"/>
          <a:ext cx="1364343" cy="1364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074DE6-1CC8-4025-A9EE-E95A6655395D}">
      <dsp:nvSpPr>
        <dsp:cNvPr id="0" name=""/>
        <dsp:cNvSpPr/>
      </dsp:nvSpPr>
      <dsp:spPr>
        <a:xfrm>
          <a:off x="4580442" y="2135509"/>
          <a:ext cx="3898125" cy="850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3300" b="1" kern="1200"/>
            <a:t>Valenční elektrony</a:t>
          </a:r>
          <a:endParaRPr lang="en-US" sz="3300" kern="1200"/>
        </a:p>
      </dsp:txBody>
      <dsp:txXfrm>
        <a:off x="4580442" y="2135509"/>
        <a:ext cx="3898125" cy="850500"/>
      </dsp:txXfrm>
    </dsp:sp>
    <dsp:sp modelId="{1CA27604-66E1-4838-ADD0-9EA91E53B69D}">
      <dsp:nvSpPr>
        <dsp:cNvPr id="0" name=""/>
        <dsp:cNvSpPr/>
      </dsp:nvSpPr>
      <dsp:spPr>
        <a:xfrm>
          <a:off x="4580442" y="3056293"/>
          <a:ext cx="3898125" cy="1077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ovlivňují vlastnosti atomů prvků (reaktivitu)</a:t>
          </a:r>
          <a:endParaRPr lang="en-US" sz="2600" kern="1200"/>
        </a:p>
      </dsp:txBody>
      <dsp:txXfrm>
        <a:off x="4580442" y="3056293"/>
        <a:ext cx="3898125" cy="1077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FE410-C677-47C9-9445-F94DE561A566}" type="datetimeFigureOut">
              <a:rPr lang="cs-CZ" smtClean="0"/>
              <a:pPr/>
              <a:t>20.11.2019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ABC42-3ED9-40FA-A7C4-62618B899F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86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EAD9-3C4E-428D-9CBC-A6146A9D97D5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769352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8544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6567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09458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5787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3207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9530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9F8-2A8B-4060-BC3C-9378CA6CE77D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28172"/>
      </p:ext>
    </p:extLst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25B2-ED45-4F96-BB0D-11A5E16599A5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528257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21706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75140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DCF8-D232-42E1-A811-B46850BAB85F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53013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F9D2-E414-4391-A579-48293B60A2AB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25722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1700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53B6-A921-4BDD-81C5-3483CA320D8E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280089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A135-2B63-49E7-9384-25A8A7052A1A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15216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99282-A0A5-4C84-98F8-E3E4716691C1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00171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EA1ED9-FE2E-49A2-946C-13B31D737503}" type="datetime1">
              <a:rPr lang="cs-CZ" smtClean="0"/>
              <a:pPr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A32F-9F33-4777-9482-F204F87DDC3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695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ransition>
    <p:pull dir="rd"/>
  </p:transition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830256" cy="129614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Stavba atomu</a:t>
            </a:r>
          </a:p>
        </p:txBody>
      </p:sp>
    </p:spTree>
    <p:extLst>
      <p:ext uri="{BB962C8B-B14F-4D97-AF65-F5344CB8AC3E}">
        <p14:creationId xmlns:p14="http://schemas.microsoft.com/office/powerpoint/2010/main" val="244862758"/>
      </p:ext>
    </p:extLst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228080"/>
            <a:ext cx="745301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4646" y="804672"/>
            <a:ext cx="2641019" cy="5248656"/>
          </a:xfrm>
        </p:spPr>
        <p:txBody>
          <a:bodyPr anchor="ctr">
            <a:normAutofit/>
          </a:bodyPr>
          <a:lstStyle/>
          <a:p>
            <a:pPr algn="ctr"/>
            <a:r>
              <a:rPr lang="cs-CZ" sz="3300"/>
              <a:t>Elektronové vrstvy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1895" y="804671"/>
            <a:ext cx="4799948" cy="5248657"/>
          </a:xfrm>
        </p:spPr>
        <p:txBody>
          <a:bodyPr anchor="ctr">
            <a:normAutofit/>
          </a:bodyPr>
          <a:lstStyle/>
          <a:p>
            <a:r>
              <a:rPr lang="cs-CZ" dirty="0"/>
              <a:t>elektrony se pohybují okolo jádra na vrstvách, tj. </a:t>
            </a:r>
            <a:r>
              <a:rPr lang="cs-CZ"/>
              <a:t>elektronové vrstvy</a:t>
            </a:r>
          </a:p>
          <a:p>
            <a:r>
              <a:rPr lang="cs-CZ" dirty="0"/>
              <a:t>elektronové vrstvy:</a:t>
            </a:r>
          </a:p>
          <a:p>
            <a:pPr lvl="1"/>
            <a:r>
              <a:rPr lang="cs-CZ" dirty="0"/>
              <a:t>liší se vzdáleností od jádra</a:t>
            </a:r>
          </a:p>
          <a:p>
            <a:pPr lvl="1"/>
            <a:r>
              <a:rPr lang="cs-CZ" dirty="0"/>
              <a:t>elektrony se na jednotlivých vrstvách liší svou energií</a:t>
            </a:r>
          </a:p>
          <a:p>
            <a:pPr lvl="1"/>
            <a:r>
              <a:rPr lang="cs-CZ" dirty="0"/>
              <a:t>s rostoucí vzdáleností vrstvy od jádra  roste energie elektronů na této vrstvě</a:t>
            </a:r>
          </a:p>
          <a:p>
            <a:pPr lvl="1"/>
            <a:r>
              <a:rPr lang="cs-CZ" dirty="0"/>
              <a:t>na jednotlivých vrstvách se liší počet elektronů</a:t>
            </a:r>
          </a:p>
          <a:p>
            <a:endParaRPr lang="cs-CZ" dirty="0"/>
          </a:p>
        </p:txBody>
      </p:sp>
    </p:spTree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101665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Valenční vrstva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9144312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54F9516-94A9-4FF1-A5AE-6A77945EC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509437"/>
              </p:ext>
            </p:extLst>
          </p:nvPr>
        </p:nvGraphicFramePr>
        <p:xfrm>
          <a:off x="179512" y="1460230"/>
          <a:ext cx="8478713" cy="4754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001" y="629266"/>
            <a:ext cx="4687338" cy="1641986"/>
          </a:xfrm>
        </p:spPr>
        <p:txBody>
          <a:bodyPr>
            <a:normAutofit/>
          </a:bodyPr>
          <a:lstStyle/>
          <a:p>
            <a:r>
              <a:rPr lang="cs-CZ"/>
              <a:t>Historie – názory na stavbu hmoty</a:t>
            </a:r>
          </a:p>
        </p:txBody>
      </p:sp>
      <p:pic>
        <p:nvPicPr>
          <p:cNvPr id="2050" name="Picture 2" descr="File:Democritus2.jpg"/>
          <p:cNvPicPr>
            <a:picLocks noChangeAspect="1" noChangeArrowheads="1"/>
          </p:cNvPicPr>
          <p:nvPr/>
        </p:nvPicPr>
        <p:blipFill rotWithShape="1">
          <a:blip r:embed="rId3" cstate="print"/>
          <a:srcRect l="21334" r="8332"/>
          <a:stretch/>
        </p:blipFill>
        <p:spPr bwMode="auto">
          <a:xfrm>
            <a:off x="5661114" y="10"/>
            <a:ext cx="3484993" cy="6857990"/>
          </a:xfrm>
          <a:prstGeom prst="rect">
            <a:avLst/>
          </a:prstGeom>
          <a:noFill/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4554089D-779D-46F6-81CB-EA9C1269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001" y="1988840"/>
            <a:ext cx="4687338" cy="425955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již od starověku se učenci snažili najít „pralátku“ – základ všech látek</a:t>
            </a:r>
          </a:p>
          <a:p>
            <a:pPr>
              <a:lnSpc>
                <a:spcPct val="90000"/>
              </a:lnSpc>
            </a:pPr>
            <a:r>
              <a:rPr lang="cs-CZ" b="1" dirty="0" err="1"/>
              <a:t>Démokritos</a:t>
            </a:r>
            <a:r>
              <a:rPr lang="cs-CZ" dirty="0"/>
              <a:t> (5. století př. n. l.) - autor filosofické teorie: látky jsou tvořeny z malých, dále nedělitelných částic, „atomů“ (z řeckého </a:t>
            </a:r>
            <a:r>
              <a:rPr lang="cs-CZ" dirty="0" err="1"/>
              <a:t>átomos</a:t>
            </a:r>
            <a:r>
              <a:rPr lang="cs-CZ" dirty="0"/>
              <a:t> = nedělitelný)</a:t>
            </a:r>
          </a:p>
          <a:p>
            <a:pPr marL="540000" lvl="1">
              <a:lnSpc>
                <a:spcPct val="90000"/>
              </a:lnSpc>
            </a:pPr>
            <a:r>
              <a:rPr lang="cs-CZ" sz="2000" dirty="0"/>
              <a:t>atomů existuje mnoho druhů</a:t>
            </a:r>
          </a:p>
          <a:p>
            <a:pPr marL="540000" lvl="1">
              <a:lnSpc>
                <a:spcPct val="90000"/>
              </a:lnSpc>
            </a:pPr>
            <a:r>
              <a:rPr lang="cs-CZ" sz="2000" dirty="0"/>
              <a:t>hmota je tvořena z různě uspořádaných                          atomů různého druhu</a:t>
            </a:r>
          </a:p>
          <a:p>
            <a:pPr marL="540000" lvl="1">
              <a:lnSpc>
                <a:spcPct val="90000"/>
              </a:lnSpc>
            </a:pPr>
            <a:r>
              <a:rPr lang="cs-CZ" sz="2000" dirty="0"/>
              <a:t>atomy není možno vytvářet ani ničit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dirty="0" err="1"/>
              <a:t>Démokritos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dirty="0"/>
              <a:t>1</a:t>
            </a:r>
            <a:endParaRPr lang="cs-CZ"/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Historie – názory na stavbu hmoty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908720"/>
            <a:ext cx="6336704" cy="5949280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Robert </a:t>
            </a:r>
            <a:r>
              <a:rPr lang="cs-CZ" b="1" dirty="0" err="1">
                <a:solidFill>
                  <a:schemeClr val="accent1"/>
                </a:solidFill>
              </a:rPr>
              <a:t>Boyle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dirty="0"/>
              <a:t>(17. století)</a:t>
            </a:r>
          </a:p>
          <a:p>
            <a:pPr marL="540000" lvl="1">
              <a:spcBef>
                <a:spcPts val="0"/>
              </a:spcBef>
            </a:pPr>
            <a:r>
              <a:rPr lang="cs-CZ" sz="2800" dirty="0"/>
              <a:t>základní stavební kameny látek jsou </a:t>
            </a:r>
            <a:r>
              <a:rPr lang="cs-CZ" sz="2800" dirty="0">
                <a:solidFill>
                  <a:schemeClr val="accent1"/>
                </a:solidFill>
              </a:rPr>
              <a:t>chemické prvky </a:t>
            </a:r>
            <a:r>
              <a:rPr lang="cs-CZ" sz="2800" dirty="0"/>
              <a:t>– ty jsou podle něj už nedělitelné</a:t>
            </a:r>
          </a:p>
          <a:p>
            <a:pPr marL="540000" lvl="1">
              <a:spcBef>
                <a:spcPts val="0"/>
              </a:spcBef>
              <a:buNone/>
            </a:pPr>
            <a:endParaRPr lang="cs-CZ" sz="2800" dirty="0"/>
          </a:p>
          <a:p>
            <a:r>
              <a:rPr lang="cs-CZ" b="1" dirty="0">
                <a:solidFill>
                  <a:schemeClr val="accent1"/>
                </a:solidFill>
              </a:rPr>
              <a:t>John Dalton </a:t>
            </a:r>
            <a:r>
              <a:rPr lang="cs-CZ" dirty="0"/>
              <a:t>(19. století)</a:t>
            </a:r>
          </a:p>
          <a:p>
            <a:pPr marL="540000" lvl="1">
              <a:spcBef>
                <a:spcPts val="0"/>
              </a:spcBef>
            </a:pPr>
            <a:r>
              <a:rPr lang="cs-CZ" sz="2800" dirty="0"/>
              <a:t>návrat k </a:t>
            </a:r>
            <a:r>
              <a:rPr lang="cs-CZ" sz="2800" dirty="0">
                <a:solidFill>
                  <a:schemeClr val="accent1"/>
                </a:solidFill>
              </a:rPr>
              <a:t>atomové teorii</a:t>
            </a:r>
            <a:r>
              <a:rPr lang="cs-CZ" sz="2800" dirty="0"/>
              <a:t>: látky jsou tvořeny z velmi malých, dále nedělitelných částic „atomů“ </a:t>
            </a:r>
          </a:p>
          <a:p>
            <a:pPr marL="540000" lvl="1">
              <a:spcBef>
                <a:spcPts val="0"/>
              </a:spcBef>
            </a:pPr>
            <a:r>
              <a:rPr lang="cs-CZ" sz="2800" dirty="0">
                <a:solidFill>
                  <a:schemeClr val="accent1"/>
                </a:solidFill>
              </a:rPr>
              <a:t>prvek</a:t>
            </a:r>
            <a:r>
              <a:rPr lang="cs-CZ" sz="2800" dirty="0"/>
              <a:t> je soubor atomů stejného druhu</a:t>
            </a:r>
          </a:p>
          <a:p>
            <a:pPr marL="540000" lvl="1">
              <a:spcBef>
                <a:spcPts val="0"/>
              </a:spcBef>
            </a:pPr>
            <a:r>
              <a:rPr lang="cs-CZ" sz="2800" dirty="0"/>
              <a:t>atomy jednoho prvku mají stejnou hmotnost na rozdíl od atomů jiných prvků</a:t>
            </a:r>
          </a:p>
        </p:txBody>
      </p:sp>
      <p:pic>
        <p:nvPicPr>
          <p:cNvPr id="25602" name="Picture 2" descr="File:Robert Boy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24744"/>
            <a:ext cx="1771650" cy="2076450"/>
          </a:xfrm>
          <a:prstGeom prst="rect">
            <a:avLst/>
          </a:prstGeom>
          <a:noFill/>
        </p:spPr>
      </p:pic>
      <p:pic>
        <p:nvPicPr>
          <p:cNvPr id="25604" name="Picture 4" descr="File:Dalton John de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861048"/>
            <a:ext cx="1961046" cy="2376264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7020272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Robert </a:t>
            </a:r>
            <a:r>
              <a:rPr lang="cs-CZ" dirty="0" err="1"/>
              <a:t>Boyle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878396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020272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John Dalton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8748464" y="5877272"/>
            <a:ext cx="39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32" y="84367"/>
            <a:ext cx="8507288" cy="1008112"/>
          </a:xfrm>
        </p:spPr>
        <p:txBody>
          <a:bodyPr>
            <a:normAutofit/>
          </a:bodyPr>
          <a:lstStyle/>
          <a:p>
            <a:r>
              <a:rPr lang="cs-CZ" sz="4000" dirty="0"/>
              <a:t>Historie – názory na stavbu hmoty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5780" y="848032"/>
            <a:ext cx="8532440" cy="5661248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1"/>
                </a:solidFill>
              </a:rPr>
              <a:t>J. J. Thomson </a:t>
            </a:r>
          </a:p>
          <a:p>
            <a:pPr marL="540000" lvl="1">
              <a:spcBef>
                <a:spcPts val="0"/>
              </a:spcBef>
            </a:pPr>
            <a:r>
              <a:rPr lang="cs-CZ" dirty="0">
                <a:solidFill>
                  <a:schemeClr val="accent1"/>
                </a:solidFill>
              </a:rPr>
              <a:t>1897 objev elektronu </a:t>
            </a:r>
            <a:r>
              <a:rPr lang="cs-CZ" dirty="0"/>
              <a:t>– popřel Daltonovu teorii o nedělitelnosti atomu</a:t>
            </a:r>
          </a:p>
          <a:p>
            <a:pPr marL="540000" lvl="1">
              <a:spcBef>
                <a:spcPts val="0"/>
              </a:spcBef>
            </a:pPr>
            <a:r>
              <a:rPr lang="cs-CZ" dirty="0"/>
              <a:t>vytvořil </a:t>
            </a:r>
            <a:r>
              <a:rPr lang="cs-CZ" dirty="0">
                <a:solidFill>
                  <a:schemeClr val="accent1"/>
                </a:solidFill>
              </a:rPr>
              <a:t>Thomsonův (pudinkový) model atomu </a:t>
            </a:r>
            <a:r>
              <a:rPr lang="cs-CZ" dirty="0"/>
              <a:t>– atom je kladně nabitá hmota, ve které se volně pohybují záporně nabité elektrony (jako rozinky v pudinku)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</p:txBody>
      </p:sp>
      <p:pic>
        <p:nvPicPr>
          <p:cNvPr id="26628" name="Picture 4" descr="http://upload.wikimedia.org/wikipedia/commons/thumb/f/ff/Plum_pudding_atom.svg/220px-Plum_pudding_ato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177" y="3241555"/>
            <a:ext cx="2095500" cy="2095501"/>
          </a:xfrm>
          <a:prstGeom prst="rect">
            <a:avLst/>
          </a:prstGeom>
          <a:noFill/>
        </p:spPr>
      </p:pic>
      <p:pic>
        <p:nvPicPr>
          <p:cNvPr id="26632" name="Picture 8" descr="Thumbnail for version as of 16:58, 15 February 2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77072"/>
            <a:ext cx="1837588" cy="2060848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3779912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596336" y="58052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5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206362" y="561810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Thomsonův model atomu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580112" y="61653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J. J. Thomson</a:t>
            </a:r>
          </a:p>
        </p:txBody>
      </p:sp>
    </p:spTree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22114"/>
          </a:xfrm>
        </p:spPr>
        <p:txBody>
          <a:bodyPr>
            <a:normAutofit/>
          </a:bodyPr>
          <a:lstStyle/>
          <a:p>
            <a:r>
              <a:rPr lang="cs-CZ" sz="4000" dirty="0"/>
              <a:t>Historie – názory na stavbu hmoty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2352" y="899283"/>
            <a:ext cx="8147248" cy="5661248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>
                <a:solidFill>
                  <a:schemeClr val="accent1"/>
                </a:solidFill>
              </a:rPr>
              <a:t>Ernest </a:t>
            </a:r>
            <a:r>
              <a:rPr lang="cs-CZ" sz="3000" b="1" dirty="0" err="1">
                <a:solidFill>
                  <a:schemeClr val="accent1"/>
                </a:solidFill>
              </a:rPr>
              <a:t>Rutherford</a:t>
            </a:r>
            <a:endParaRPr lang="cs-CZ" sz="3000" b="1" dirty="0">
              <a:solidFill>
                <a:schemeClr val="accent1"/>
              </a:solidFill>
            </a:endParaRPr>
          </a:p>
          <a:p>
            <a:pPr lvl="1"/>
            <a:r>
              <a:rPr lang="cs-CZ" sz="3000" dirty="0">
                <a:solidFill>
                  <a:schemeClr val="accent1"/>
                </a:solidFill>
              </a:rPr>
              <a:t>1911 objevil jádro a proton</a:t>
            </a:r>
          </a:p>
          <a:p>
            <a:pPr lvl="1"/>
            <a:r>
              <a:rPr lang="cs-CZ" sz="3000" dirty="0" err="1">
                <a:solidFill>
                  <a:schemeClr val="accent1"/>
                </a:solidFill>
              </a:rPr>
              <a:t>Rutherfordův</a:t>
            </a:r>
            <a:r>
              <a:rPr lang="cs-CZ" sz="3000" dirty="0">
                <a:solidFill>
                  <a:schemeClr val="accent1"/>
                </a:solidFill>
              </a:rPr>
              <a:t> (planetární) model atomu </a:t>
            </a:r>
            <a:r>
              <a:rPr lang="cs-CZ" sz="3000" dirty="0"/>
              <a:t>– atom se skládá z kladně nabitého jádra, kolem kterého obíhají záporně nabité elektrony (jako planety kolem Slunce)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r>
              <a:rPr lang="cs-CZ" sz="2200" b="1" dirty="0" err="1">
                <a:solidFill>
                  <a:schemeClr val="accent1"/>
                </a:solidFill>
              </a:rPr>
              <a:t>James</a:t>
            </a:r>
            <a:r>
              <a:rPr lang="cs-CZ" sz="2200" b="1" dirty="0">
                <a:solidFill>
                  <a:schemeClr val="accent1"/>
                </a:solidFill>
              </a:rPr>
              <a:t> </a:t>
            </a:r>
            <a:r>
              <a:rPr lang="cs-CZ" sz="2200" b="1" dirty="0" err="1">
                <a:solidFill>
                  <a:schemeClr val="accent1"/>
                </a:solidFill>
              </a:rPr>
              <a:t>Chadwick</a:t>
            </a:r>
            <a:r>
              <a:rPr lang="cs-CZ" sz="2200" b="1" dirty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cs-CZ" sz="1900" dirty="0">
                <a:solidFill>
                  <a:schemeClr val="accent1"/>
                </a:solidFill>
              </a:rPr>
              <a:t>1932</a:t>
            </a:r>
            <a:r>
              <a:rPr lang="cs-CZ" sz="1900" dirty="0"/>
              <a:t> objevil v jádře </a:t>
            </a:r>
            <a:r>
              <a:rPr lang="cs-CZ" sz="1900" dirty="0">
                <a:solidFill>
                  <a:schemeClr val="accent1"/>
                </a:solidFill>
              </a:rPr>
              <a:t>neutron</a:t>
            </a:r>
          </a:p>
        </p:txBody>
      </p:sp>
      <p:pic>
        <p:nvPicPr>
          <p:cNvPr id="12" name="Picture 6" descr="File:Rutherfordsches Atommode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342" y="3652882"/>
            <a:ext cx="1905000" cy="1905000"/>
          </a:xfrm>
          <a:prstGeom prst="rect">
            <a:avLst/>
          </a:prstGeom>
          <a:noFill/>
        </p:spPr>
      </p:pic>
      <p:pic>
        <p:nvPicPr>
          <p:cNvPr id="27650" name="Picture 2" descr="Thumbnail for version as of 03:04, 2 October 2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501008"/>
            <a:ext cx="1512168" cy="1872208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7452320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648372" y="477788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Rutherfordův</a:t>
            </a:r>
            <a:r>
              <a:rPr lang="cs-CZ" dirty="0"/>
              <a:t> model atomu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80112" y="53732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Ernest </a:t>
            </a:r>
            <a:r>
              <a:rPr lang="cs-CZ" dirty="0" err="1"/>
              <a:t>Rutherford</a:t>
            </a:r>
            <a:endParaRPr lang="cs-CZ" dirty="0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9954" y="1460230"/>
            <a:ext cx="2604045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697" y="629267"/>
            <a:ext cx="6939116" cy="101665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EBEBEB"/>
                </a:solidFill>
              </a:rPr>
              <a:t>Atom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9144312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19" name="Zástupný symbol pro obsah 2">
            <a:extLst>
              <a:ext uri="{FF2B5EF4-FFF2-40B4-BE49-F238E27FC236}">
                <a16:creationId xmlns:a16="http://schemas.microsoft.com/office/drawing/2014/main" id="{53760123-67FB-4391-8A7B-29CC3C014D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491116"/>
              </p:ext>
            </p:extLst>
          </p:nvPr>
        </p:nvGraphicFramePr>
        <p:xfrm>
          <a:off x="179512" y="2402308"/>
          <a:ext cx="8478713" cy="3812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/>
          <a:lstStyle/>
          <a:p>
            <a:r>
              <a:rPr lang="cs-CZ" dirty="0"/>
              <a:t>Stavba atomu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4929411"/>
          </a:xfrm>
        </p:spPr>
        <p:txBody>
          <a:bodyPr/>
          <a:lstStyle/>
          <a:p>
            <a:pPr>
              <a:buNone/>
            </a:pPr>
            <a:r>
              <a:rPr lang="cs-CZ" dirty="0"/>
              <a:t>Schéma atomu lithia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15616" y="1844824"/>
          <a:ext cx="7429500" cy="4288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kument" r:id="rId3" imgW="5560273" imgH="3032770" progId="Word.Document.12">
                  <p:embed/>
                </p:oleObj>
              </mc:Choice>
              <mc:Fallback>
                <p:oleObj name="Dokument" r:id="rId3" imgW="5560273" imgH="3032770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844824"/>
                        <a:ext cx="7429500" cy="4288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Jádro atomu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8760"/>
            <a:ext cx="853244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velmi malé </a:t>
            </a:r>
            <a:r>
              <a:rPr lang="cs-CZ" sz="2800" dirty="0"/>
              <a:t>v porovnání s velikostí celého atomu </a:t>
            </a:r>
          </a:p>
          <a:p>
            <a:r>
              <a:rPr lang="cs-CZ" sz="2800" dirty="0"/>
              <a:t>tvoří 99,9 % hmotnosti atomu</a:t>
            </a:r>
          </a:p>
          <a:p>
            <a:r>
              <a:rPr lang="cs-CZ" sz="2800" dirty="0">
                <a:solidFill>
                  <a:schemeClr val="accent1"/>
                </a:solidFill>
              </a:rPr>
              <a:t>kladně nabitá část atomu</a:t>
            </a:r>
          </a:p>
          <a:p>
            <a:r>
              <a:rPr lang="cs-CZ" sz="2800" dirty="0"/>
              <a:t>obsažené částice: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protony</a:t>
            </a:r>
            <a:r>
              <a:rPr lang="cs-CZ" dirty="0"/>
              <a:t> – kladně nabité částice </a:t>
            </a:r>
            <a:r>
              <a:rPr lang="cs-CZ" b="1" dirty="0">
                <a:solidFill>
                  <a:schemeClr val="accent1"/>
                </a:solidFill>
              </a:rPr>
              <a:t>p</a:t>
            </a:r>
            <a:r>
              <a:rPr lang="cs-CZ" b="1" baseline="30000" dirty="0">
                <a:solidFill>
                  <a:schemeClr val="accent1"/>
                </a:solidFill>
              </a:rPr>
              <a:t>+</a:t>
            </a:r>
            <a:endParaRPr lang="cs-CZ" b="1" dirty="0">
              <a:solidFill>
                <a:schemeClr val="accent1"/>
              </a:solidFill>
            </a:endParaRPr>
          </a:p>
          <a:p>
            <a:pPr lvl="1"/>
            <a:r>
              <a:rPr lang="cs-CZ" dirty="0">
                <a:solidFill>
                  <a:schemeClr val="accent1"/>
                </a:solidFill>
              </a:rPr>
              <a:t>neutrony</a:t>
            </a:r>
            <a:r>
              <a:rPr lang="cs-CZ" dirty="0"/>
              <a:t> – elektricky neutrální částice</a:t>
            </a:r>
            <a:r>
              <a:rPr lang="cs-CZ" b="1" dirty="0">
                <a:solidFill>
                  <a:schemeClr val="accent1"/>
                </a:solidFill>
              </a:rPr>
              <a:t> n</a:t>
            </a:r>
            <a:r>
              <a:rPr lang="cs-CZ" b="1" baseline="30000" dirty="0">
                <a:solidFill>
                  <a:schemeClr val="accent1"/>
                </a:solidFill>
              </a:rPr>
              <a:t>0</a:t>
            </a:r>
          </a:p>
          <a:p>
            <a:r>
              <a:rPr lang="cs-CZ" sz="2800" dirty="0"/>
              <a:t>tyto částice v jádrech atomů jsou poutány silami, tj. </a:t>
            </a:r>
            <a:r>
              <a:rPr lang="cs-CZ" sz="2800" dirty="0">
                <a:solidFill>
                  <a:schemeClr val="accent1"/>
                </a:solidFill>
              </a:rPr>
              <a:t>jadernými silami</a:t>
            </a:r>
          </a:p>
          <a:p>
            <a:r>
              <a:rPr lang="cs-CZ" sz="2800" dirty="0"/>
              <a:t>hmotnost částic v jádře atomu (protonů, neutronů) je mnohem větší než hmotnost elektronů v elektronovém obalu</a:t>
            </a:r>
          </a:p>
          <a:p>
            <a:endParaRPr lang="cs-CZ" dirty="0"/>
          </a:p>
        </p:txBody>
      </p:sp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697" y="629266"/>
            <a:ext cx="4641143" cy="1622321"/>
          </a:xfrm>
        </p:spPr>
        <p:txBody>
          <a:bodyPr>
            <a:normAutofit/>
          </a:bodyPr>
          <a:lstStyle/>
          <a:p>
            <a:r>
              <a:rPr lang="cs-CZ" sz="3900">
                <a:solidFill>
                  <a:srgbClr val="EBEBEB"/>
                </a:solidFill>
              </a:rPr>
              <a:t>Atomový (elektronový) obal</a:t>
            </a:r>
          </a:p>
        </p:txBody>
      </p:sp>
      <p:sp>
        <p:nvSpPr>
          <p:cNvPr id="29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1980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AC3BF0FA-36FA-4CE9-840E-F7C3A8F16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3854097" y="1567784"/>
            <a:ext cx="6858001" cy="3722434"/>
          </a:xfrm>
          <a:custGeom>
            <a:avLst/>
            <a:gdLst>
              <a:gd name="connsiteX0" fmla="*/ 6858001 w 6858001"/>
              <a:gd name="connsiteY0" fmla="*/ 1177 h 4963245"/>
              <a:gd name="connsiteX1" fmla="*/ 6858001 w 6858001"/>
              <a:gd name="connsiteY1" fmla="*/ 1344715 h 4963245"/>
              <a:gd name="connsiteX2" fmla="*/ 6858000 w 6858001"/>
              <a:gd name="connsiteY2" fmla="*/ 1344715 h 4963245"/>
              <a:gd name="connsiteX3" fmla="*/ 6858000 w 6858001"/>
              <a:gd name="connsiteY3" fmla="*/ 4963245 h 4963245"/>
              <a:gd name="connsiteX4" fmla="*/ 0 w 6858001"/>
              <a:gd name="connsiteY4" fmla="*/ 4963244 h 4963245"/>
              <a:gd name="connsiteX5" fmla="*/ 0 w 6858001"/>
              <a:gd name="connsiteY5" fmla="*/ 900697 h 4963245"/>
              <a:gd name="connsiteX6" fmla="*/ 1 w 6858001"/>
              <a:gd name="connsiteY6" fmla="*/ 900697 h 4963245"/>
              <a:gd name="connsiteX7" fmla="*/ 1 w 6858001"/>
              <a:gd name="connsiteY7" fmla="*/ 0 h 4963245"/>
              <a:gd name="connsiteX8" fmla="*/ 40463 w 6858001"/>
              <a:gd name="connsiteY8" fmla="*/ 5883 h 4963245"/>
              <a:gd name="connsiteX9" fmla="*/ 159107 w 6858001"/>
              <a:gd name="connsiteY9" fmla="*/ 23196 h 4963245"/>
              <a:gd name="connsiteX10" fmla="*/ 245518 w 6858001"/>
              <a:gd name="connsiteY10" fmla="*/ 35299 h 4963245"/>
              <a:gd name="connsiteX11" fmla="*/ 348388 w 6858001"/>
              <a:gd name="connsiteY11" fmla="*/ 48073 h 4963245"/>
              <a:gd name="connsiteX12" fmla="*/ 470460 w 6858001"/>
              <a:gd name="connsiteY12" fmla="*/ 63369 h 4963245"/>
              <a:gd name="connsiteX13" fmla="*/ 605563 w 6858001"/>
              <a:gd name="connsiteY13" fmla="*/ 79506 h 4963245"/>
              <a:gd name="connsiteX14" fmla="*/ 757810 w 6858001"/>
              <a:gd name="connsiteY14" fmla="*/ 96483 h 4963245"/>
              <a:gd name="connsiteX15" fmla="*/ 923774 w 6858001"/>
              <a:gd name="connsiteY15" fmla="*/ 114469 h 4963245"/>
              <a:gd name="connsiteX16" fmla="*/ 1104139 w 6858001"/>
              <a:gd name="connsiteY16" fmla="*/ 132454 h 4963245"/>
              <a:gd name="connsiteX17" fmla="*/ 1296163 w 6858001"/>
              <a:gd name="connsiteY17" fmla="*/ 150776 h 4963245"/>
              <a:gd name="connsiteX18" fmla="*/ 1503275 w 6858001"/>
              <a:gd name="connsiteY18" fmla="*/ 167753 h 4963245"/>
              <a:gd name="connsiteX19" fmla="*/ 1719988 w 6858001"/>
              <a:gd name="connsiteY19" fmla="*/ 184058 h 4963245"/>
              <a:gd name="connsiteX20" fmla="*/ 1949045 w 6858001"/>
              <a:gd name="connsiteY20" fmla="*/ 198849 h 4963245"/>
              <a:gd name="connsiteX21" fmla="*/ 2187703 w 6858001"/>
              <a:gd name="connsiteY21" fmla="*/ 212969 h 4963245"/>
              <a:gd name="connsiteX22" fmla="*/ 2436649 w 6858001"/>
              <a:gd name="connsiteY22" fmla="*/ 226248 h 4963245"/>
              <a:gd name="connsiteX23" fmla="*/ 2564208 w 6858001"/>
              <a:gd name="connsiteY23" fmla="*/ 230955 h 4963245"/>
              <a:gd name="connsiteX24" fmla="*/ 2694509 w 6858001"/>
              <a:gd name="connsiteY24" fmla="*/ 236165 h 4963245"/>
              <a:gd name="connsiteX25" fmla="*/ 2826868 w 6858001"/>
              <a:gd name="connsiteY25" fmla="*/ 241040 h 4963245"/>
              <a:gd name="connsiteX26" fmla="*/ 2959914 w 6858001"/>
              <a:gd name="connsiteY26" fmla="*/ 244234 h 4963245"/>
              <a:gd name="connsiteX27" fmla="*/ 3095702 w 6858001"/>
              <a:gd name="connsiteY27" fmla="*/ 247091 h 4963245"/>
              <a:gd name="connsiteX28" fmla="*/ 3232862 w 6858001"/>
              <a:gd name="connsiteY28" fmla="*/ 250117 h 4963245"/>
              <a:gd name="connsiteX29" fmla="*/ 3372765 w 6858001"/>
              <a:gd name="connsiteY29" fmla="*/ 252134 h 4963245"/>
              <a:gd name="connsiteX30" fmla="*/ 3514040 w 6858001"/>
              <a:gd name="connsiteY30" fmla="*/ 252134 h 4963245"/>
              <a:gd name="connsiteX31" fmla="*/ 3656686 w 6858001"/>
              <a:gd name="connsiteY31" fmla="*/ 253142 h 4963245"/>
              <a:gd name="connsiteX32" fmla="*/ 3800704 w 6858001"/>
              <a:gd name="connsiteY32" fmla="*/ 252134 h 4963245"/>
              <a:gd name="connsiteX33" fmla="*/ 3946780 w 6858001"/>
              <a:gd name="connsiteY33" fmla="*/ 250117 h 4963245"/>
              <a:gd name="connsiteX34" fmla="*/ 4092855 w 6858001"/>
              <a:gd name="connsiteY34" fmla="*/ 248268 h 4963245"/>
              <a:gd name="connsiteX35" fmla="*/ 4240988 w 6858001"/>
              <a:gd name="connsiteY35" fmla="*/ 244234 h 4963245"/>
              <a:gd name="connsiteX36" fmla="*/ 4390492 w 6858001"/>
              <a:gd name="connsiteY36" fmla="*/ 240032 h 4963245"/>
              <a:gd name="connsiteX37" fmla="*/ 4539997 w 6858001"/>
              <a:gd name="connsiteY37" fmla="*/ 235157 h 4963245"/>
              <a:gd name="connsiteX38" fmla="*/ 4690873 w 6858001"/>
              <a:gd name="connsiteY38" fmla="*/ 228266 h 4963245"/>
              <a:gd name="connsiteX39" fmla="*/ 4843120 w 6858001"/>
              <a:gd name="connsiteY39" fmla="*/ 220029 h 4963245"/>
              <a:gd name="connsiteX40" fmla="*/ 4996054 w 6858001"/>
              <a:gd name="connsiteY40" fmla="*/ 212129 h 4963245"/>
              <a:gd name="connsiteX41" fmla="*/ 5148987 w 6858001"/>
              <a:gd name="connsiteY41" fmla="*/ 202044 h 4963245"/>
              <a:gd name="connsiteX42" fmla="*/ 5303978 w 6858001"/>
              <a:gd name="connsiteY42" fmla="*/ 189941 h 4963245"/>
              <a:gd name="connsiteX43" fmla="*/ 5456911 w 6858001"/>
              <a:gd name="connsiteY43" fmla="*/ 177839 h 4963245"/>
              <a:gd name="connsiteX44" fmla="*/ 5612588 w 6858001"/>
              <a:gd name="connsiteY44" fmla="*/ 163887 h 4963245"/>
              <a:gd name="connsiteX45" fmla="*/ 5768950 w 6858001"/>
              <a:gd name="connsiteY45" fmla="*/ 148591 h 4963245"/>
              <a:gd name="connsiteX46" fmla="*/ 5923255 w 6858001"/>
              <a:gd name="connsiteY46" fmla="*/ 132455 h 4963245"/>
              <a:gd name="connsiteX47" fmla="*/ 6079618 w 6858001"/>
              <a:gd name="connsiteY47" fmla="*/ 113629 h 4963245"/>
              <a:gd name="connsiteX48" fmla="*/ 6235294 w 6858001"/>
              <a:gd name="connsiteY48" fmla="*/ 93458 h 4963245"/>
              <a:gd name="connsiteX49" fmla="*/ 6391657 w 6858001"/>
              <a:gd name="connsiteY49" fmla="*/ 73455 h 4963245"/>
              <a:gd name="connsiteX50" fmla="*/ 6547333 w 6858001"/>
              <a:gd name="connsiteY50" fmla="*/ 50091 h 4963245"/>
              <a:gd name="connsiteX51" fmla="*/ 6702324 w 6858001"/>
              <a:gd name="connsiteY51" fmla="*/ 26222 h 496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4963245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4963245"/>
                </a:lnTo>
                <a:lnTo>
                  <a:pt x="0" y="4963244"/>
                </a:lnTo>
                <a:lnTo>
                  <a:pt x="0" y="900697"/>
                </a:lnTo>
                <a:lnTo>
                  <a:pt x="1" y="900697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pic>
        <p:nvPicPr>
          <p:cNvPr id="22" name="Graphic 6">
            <a:extLst>
              <a:ext uri="{FF2B5EF4-FFF2-40B4-BE49-F238E27FC236}">
                <a16:creationId xmlns:a16="http://schemas.microsoft.com/office/drawing/2014/main" id="{6ED9A430-D1EF-4325-8A84-9EE38E9E6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7403" y="2148745"/>
            <a:ext cx="2560507" cy="2560507"/>
          </a:xfrm>
          <a:prstGeom prst="rect">
            <a:avLst/>
          </a:prstGeom>
          <a:effectLst/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6F18ACE-6E82-4ADC-8A2F-A1771B30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1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90" y="1988840"/>
            <a:ext cx="4641749" cy="4536504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FFFF"/>
                </a:solidFill>
              </a:rPr>
              <a:t>má záporný náboj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FFFF"/>
                </a:solidFill>
              </a:rPr>
              <a:t>obsažené částice: elektrony  </a:t>
            </a:r>
            <a:r>
              <a:rPr lang="cs-CZ" sz="2400" b="1" dirty="0">
                <a:solidFill>
                  <a:srgbClr val="FFFFFF"/>
                </a:solidFill>
              </a:rPr>
              <a:t>e</a:t>
            </a:r>
            <a:r>
              <a:rPr lang="cs-CZ" sz="2400" b="1" baseline="30000" dirty="0">
                <a:solidFill>
                  <a:srgbClr val="FFFFFF"/>
                </a:solidFill>
              </a:rPr>
              <a:t>-</a:t>
            </a:r>
            <a:r>
              <a:rPr lang="cs-CZ" sz="2400" dirty="0">
                <a:solidFill>
                  <a:srgbClr val="FFFFFF"/>
                </a:solidFill>
              </a:rPr>
              <a:t> – záporně nabité částice 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FFFF"/>
                </a:solidFill>
              </a:rPr>
              <a:t>mezi kladně nabitým jádrem a záporně nabitým elektronovým obalem působí přitažlivé elektrické síly, které drží celý atom pohromadě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FFFFFF"/>
                </a:solidFill>
              </a:rPr>
              <a:t>atom je elektricky neutrální, tj. má stejný počet protonů v jádře a elektronů v elektronovém obalu</a:t>
            </a:r>
          </a:p>
          <a:p>
            <a:pPr>
              <a:lnSpc>
                <a:spcPct val="90000"/>
              </a:lnSpc>
            </a:pPr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509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Dokument</vt:lpstr>
      <vt:lpstr>Stavba atomu</vt:lpstr>
      <vt:lpstr>Historie – názory na stavbu hmoty</vt:lpstr>
      <vt:lpstr>Historie – názory na stavbu hmoty</vt:lpstr>
      <vt:lpstr>Historie – názory na stavbu hmoty</vt:lpstr>
      <vt:lpstr>Historie – názory na stavbu hmoty</vt:lpstr>
      <vt:lpstr>Atom </vt:lpstr>
      <vt:lpstr>Stavba atomu</vt:lpstr>
      <vt:lpstr>Jádro atomu</vt:lpstr>
      <vt:lpstr>Atomový (elektronový) obal</vt:lpstr>
      <vt:lpstr>Elektronové vrstvy</vt:lpstr>
      <vt:lpstr>Valenční vrstva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atomu</dc:title>
  <dc:creator>Kristýna Nová</dc:creator>
  <cp:lastModifiedBy>Kristýna Nová</cp:lastModifiedBy>
  <cp:revision>1</cp:revision>
  <dcterms:created xsi:type="dcterms:W3CDTF">2019-11-20T05:57:04Z</dcterms:created>
  <dcterms:modified xsi:type="dcterms:W3CDTF">2019-11-20T06:01:25Z</dcterms:modified>
</cp:coreProperties>
</file>