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Přírodní podmínky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823" y="352697"/>
            <a:ext cx="10750732" cy="6374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Vněkarpatské</a:t>
            </a:r>
            <a:r>
              <a:rPr lang="cs-CZ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sníženiny</a:t>
            </a:r>
            <a:r>
              <a:rPr lang="cs-CZ" sz="2400" dirty="0" smtClean="0"/>
              <a:t>: </a:t>
            </a:r>
            <a:r>
              <a:rPr lang="cs-CZ" sz="2400" dirty="0" err="1" smtClean="0"/>
              <a:t>Dyjskosvratecký</a:t>
            </a:r>
            <a:r>
              <a:rPr lang="cs-CZ" sz="2400" dirty="0" smtClean="0"/>
              <a:t> úval, Vyškovská brána, Hornomoravský úval, Moravská brána, Ostravská pánev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Hranice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  <a:r>
              <a:rPr lang="cs-CZ" sz="2400" dirty="0" smtClean="0"/>
              <a:t> Česká vysočina – Západní Karpaty: Ostrava, Přerov, Brno, Znojmo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Alpínské vrásnění v České vysočině</a:t>
            </a:r>
          </a:p>
          <a:p>
            <a:pPr marL="0" indent="0">
              <a:buNone/>
            </a:pPr>
            <a:r>
              <a:rPr lang="cs-CZ" sz="2400" dirty="0" smtClean="0"/>
              <a:t> Horotvorný tlak</a:t>
            </a:r>
            <a:r>
              <a:rPr lang="cs-CZ" sz="2400" dirty="0" smtClean="0">
                <a:sym typeface="Wingdings" panose="05000000000000000000" pitchFamily="2" charset="2"/>
              </a:rPr>
              <a:t> rozlámání ker  (vyzdvižení – pohraniční pohoří, ČM vrchovina, pokles – Podkrušnohorské pánve – jezero  vznik hnědého uhlí</a:t>
            </a:r>
          </a:p>
          <a:p>
            <a:pPr marL="0" indent="0">
              <a:buNone/>
            </a:pPr>
            <a:r>
              <a:rPr lang="cs-CZ" sz="2400" dirty="0" smtClean="0">
                <a:sym typeface="Wingdings" panose="05000000000000000000" pitchFamily="2" charset="2"/>
              </a:rPr>
              <a:t>Sopečná činnost –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třetihory </a:t>
            </a:r>
            <a:r>
              <a:rPr lang="cs-CZ" sz="2400" dirty="0" smtClean="0">
                <a:sym typeface="Wingdings" panose="05000000000000000000" pitchFamily="2" charset="2"/>
              </a:rPr>
              <a:t>–podél zlomů ker  láva – utuhnutí (čediče, znělce) </a:t>
            </a:r>
          </a:p>
          <a:p>
            <a:pPr>
              <a:buFontTx/>
              <a:buChar char="-"/>
            </a:pPr>
            <a:r>
              <a:rPr lang="cs-CZ" sz="2400" dirty="0" smtClean="0">
                <a:sym typeface="Wingdings" panose="05000000000000000000" pitchFamily="2" charset="2"/>
              </a:rPr>
              <a:t>Nejvíce v s. a </a:t>
            </a:r>
            <a:r>
              <a:rPr lang="cs-CZ" sz="2400" dirty="0" err="1" smtClean="0">
                <a:sym typeface="Wingdings" panose="05000000000000000000" pitchFamily="2" charset="2"/>
              </a:rPr>
              <a:t>sz</a:t>
            </a:r>
            <a:r>
              <a:rPr lang="cs-CZ" sz="2400" dirty="0" smtClean="0">
                <a:sym typeface="Wingdings" panose="05000000000000000000" pitchFamily="2" charset="2"/>
              </a:rPr>
              <a:t>. Čechách – Doupovské hory, České středohoří</a:t>
            </a:r>
          </a:p>
          <a:p>
            <a:pPr>
              <a:buFontTx/>
              <a:buChar char="-"/>
            </a:pPr>
            <a:endParaRPr lang="cs-CZ" sz="2400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cs-CZ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75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1704" y="274320"/>
            <a:ext cx="10685416" cy="6348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Čtvrtohory: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Ochlazení – ledové doby, ze severu zasáhl do střední Evropy pevninský ledovec (Ostrava, Opavsko, Jesenicko, Šluknovský + Frýdlantský výběžek – písčité nánosy, bludné žulové balvany ze severní Evropy)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V Krkonoších, na Šumavě a v Hrubém Jeseníku – horské ledovce, vlivem mrazu – rychlé zvětrávání, odnos materiálu, prohlubování říčních údolí.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Český masiv – malé zalednění, pouze 4% rozlohy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08" y="3569425"/>
            <a:ext cx="3792584" cy="284443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590903" y="5943600"/>
            <a:ext cx="3526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ludný balvan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719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697" y="91440"/>
            <a:ext cx="10763793" cy="676656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PANONSKÁ PÁNEV</a:t>
            </a:r>
          </a:p>
          <a:p>
            <a:pPr marL="0" indent="0">
              <a:buNone/>
            </a:pPr>
            <a:r>
              <a:rPr lang="cs-CZ" sz="2000" dirty="0" smtClean="0"/>
              <a:t>Před 10 – 20 mil. let – rozlámání Karpat na pohoří a kotliny </a:t>
            </a:r>
            <a:r>
              <a:rPr lang="cs-CZ" sz="2000" dirty="0" smtClean="0">
                <a:sym typeface="Wingdings" panose="05000000000000000000" pitchFamily="2" charset="2"/>
              </a:rPr>
              <a:t> pokles území (i na j. Moravě) </a:t>
            </a:r>
          </a:p>
          <a:p>
            <a:pPr marL="0" indent="0">
              <a:buNone/>
            </a:pPr>
            <a:r>
              <a:rPr lang="cs-CZ" sz="2000" dirty="0" smtClean="0">
                <a:sym typeface="Wingdings" panose="05000000000000000000" pitchFamily="2" charset="2"/>
              </a:rPr>
              <a:t> vznik Panonské pánve. Na našem území zasahuje částí označenou Dolnomoravský úval, podél řeky Moravy (soutok s ř. Dyjí). Tato oblast byla dříve zarostlá lužními lesy, dnes zde pole a louky.</a:t>
            </a:r>
          </a:p>
          <a:p>
            <a:pPr marL="0" indent="0">
              <a:buNone/>
            </a:pPr>
            <a:r>
              <a:rPr lang="cs-CZ" sz="2000" dirty="0" smtClean="0">
                <a:sym typeface="Wingdings" panose="05000000000000000000" pitchFamily="2" charset="2"/>
              </a:rPr>
              <a:t>Na dolním toku ř. Dyje – vodní nádrž Nové Mlýny.</a:t>
            </a:r>
          </a:p>
          <a:p>
            <a:pPr marL="0" indent="0">
              <a:buNone/>
            </a:pPr>
            <a:r>
              <a:rPr lang="cs-CZ" sz="2000" dirty="0" smtClean="0">
                <a:sym typeface="Wingdings" panose="05000000000000000000" pitchFamily="2" charset="2"/>
              </a:rPr>
              <a:t>V okolí Lednice – </a:t>
            </a:r>
            <a:r>
              <a:rPr lang="cs-CZ" sz="2000" dirty="0" err="1" smtClean="0">
                <a:sym typeface="Wingdings" panose="05000000000000000000" pitchFamily="2" charset="2"/>
              </a:rPr>
              <a:t>nár</a:t>
            </a:r>
            <a:r>
              <a:rPr lang="cs-CZ" sz="2000" dirty="0" smtClean="0">
                <a:sym typeface="Wingdings" panose="05000000000000000000" pitchFamily="2" charset="2"/>
              </a:rPr>
              <a:t>. </a:t>
            </a:r>
            <a:r>
              <a:rPr lang="cs-CZ" sz="2000" smtClean="0">
                <a:sym typeface="Wingdings" panose="05000000000000000000" pitchFamily="2" charset="2"/>
              </a:rPr>
              <a:t>přírodní </a:t>
            </a:r>
            <a:r>
              <a:rPr lang="cs-CZ" sz="2000" dirty="0" smtClean="0">
                <a:sym typeface="Wingdings" panose="05000000000000000000" pitchFamily="2" charset="2"/>
              </a:rPr>
              <a:t>rezervace Lednické rybníky (vodní ptactvo).</a:t>
            </a:r>
          </a:p>
          <a:p>
            <a:pPr marL="0" indent="0">
              <a:buNone/>
            </a:pPr>
            <a:r>
              <a:rPr lang="cs-CZ" sz="2000" dirty="0" smtClean="0">
                <a:sym typeface="Wingdings" panose="05000000000000000000" pitchFamily="2" charset="2"/>
              </a:rPr>
              <a:t>V údolních nivách Moravy a Dyje byla sídla Slovanů v době Velkomoravské říše (Mikulčice).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67" y="3370116"/>
            <a:ext cx="3383179" cy="338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075612" y="5878284"/>
            <a:ext cx="21684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Lednické rybníky</a:t>
            </a:r>
            <a:endParaRPr lang="cs-CZ" sz="2000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57" y="3555051"/>
            <a:ext cx="4310743" cy="322902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734593" y="3971109"/>
            <a:ext cx="1377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l</a:t>
            </a:r>
            <a:r>
              <a:rPr lang="cs-CZ" sz="2000" dirty="0" smtClean="0"/>
              <a:t>užní les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9315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STŘEDOPOLSKÁ NÍŽINA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2800" dirty="0"/>
              <a:t>V rámci Středoevropské nížiny (provincie) k nám zasahuje soustava </a:t>
            </a:r>
            <a:r>
              <a:rPr lang="cs-CZ" sz="2800" dirty="0" err="1"/>
              <a:t>Středopolské</a:t>
            </a:r>
            <a:r>
              <a:rPr lang="cs-CZ" sz="2800" dirty="0"/>
              <a:t> nížiny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podsoustava</a:t>
            </a:r>
            <a:r>
              <a:rPr lang="cs-CZ" sz="2800" dirty="0" smtClean="0"/>
              <a:t> Slezská nížina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800" dirty="0" smtClean="0"/>
              <a:t>- </a:t>
            </a:r>
            <a:r>
              <a:rPr lang="cs-CZ" sz="2800" dirty="0"/>
              <a:t>k nám zasahuje celkem Opavská pahorkatina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plochá pahorkatina s pozůstatky čtvrtohorního zalednění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800" dirty="0" smtClean="0"/>
              <a:t>- </a:t>
            </a:r>
            <a:r>
              <a:rPr lang="cs-CZ" sz="2800" dirty="0"/>
              <a:t>okolí Opavy a Krnova</a:t>
            </a:r>
          </a:p>
        </p:txBody>
      </p:sp>
    </p:spTree>
    <p:extLst>
      <p:ext uri="{BB962C8B-B14F-4D97-AF65-F5344CB8AC3E}">
        <p14:creationId xmlns:p14="http://schemas.microsoft.com/office/powerpoint/2010/main" val="3844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50857"/>
            <a:ext cx="9144000" cy="530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STŘEDOPOLSKÁ NÍŽINA</a:t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dirty="0" err="1" smtClean="0">
                <a:solidFill>
                  <a:schemeClr val="tx2"/>
                </a:solidFill>
              </a:rPr>
              <a:t>Podsoustava</a:t>
            </a:r>
            <a:r>
              <a:rPr lang="cs-CZ" dirty="0" smtClean="0">
                <a:solidFill>
                  <a:schemeClr val="tx2"/>
                </a:solidFill>
              </a:rPr>
              <a:t> Slezská nížina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8328248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5801" y="3717033"/>
            <a:ext cx="4123903" cy="5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3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</TotalTime>
  <Words>319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Fazeta</vt:lpstr>
      <vt:lpstr>Přírodní podmínky</vt:lpstr>
      <vt:lpstr>Prezentace aplikace PowerPoint</vt:lpstr>
      <vt:lpstr>Prezentace aplikace PowerPoint</vt:lpstr>
      <vt:lpstr>Prezentace aplikace PowerPoint</vt:lpstr>
      <vt:lpstr>STŘEDOPOLSKÁ NÍŽINA</vt:lpstr>
      <vt:lpstr>STŘEDOPOLSKÁ NÍŽINA Podsoustava Slezská nížina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Přírodní pomínky</dc:title>
  <dc:creator>Margita Radošová</dc:creator>
  <cp:lastModifiedBy>Gita</cp:lastModifiedBy>
  <cp:revision>23</cp:revision>
  <dcterms:created xsi:type="dcterms:W3CDTF">2016-09-18T15:54:26Z</dcterms:created>
  <dcterms:modified xsi:type="dcterms:W3CDTF">2020-10-18T16:53:21Z</dcterms:modified>
</cp:coreProperties>
</file>