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60032" y="2691663"/>
            <a:ext cx="3313355" cy="1702160"/>
          </a:xfrm>
        </p:spPr>
        <p:txBody>
          <a:bodyPr>
            <a:normAutofit/>
          </a:bodyPr>
          <a:lstStyle/>
          <a:p>
            <a:r>
              <a:rPr lang="cs-CZ" dirty="0" smtClean="0"/>
              <a:t> </a:t>
            </a:r>
            <a:r>
              <a:rPr lang="cs-CZ" sz="1800" dirty="0" smtClean="0"/>
              <a:t>Mgr. Barbora </a:t>
            </a:r>
            <a:r>
              <a:rPr lang="cs-CZ" sz="1800" dirty="0" err="1" smtClean="0"/>
              <a:t>Pustovojtová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 Mgr. Josef Henzl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96887" y="4462024"/>
            <a:ext cx="3309803" cy="1631272"/>
          </a:xfrm>
        </p:spPr>
        <p:txBody>
          <a:bodyPr>
            <a:noAutofit/>
          </a:bodyPr>
          <a:lstStyle/>
          <a:p>
            <a:r>
              <a:rPr lang="cs-CZ" sz="2800" dirty="0" smtClean="0"/>
              <a:t>Třída:</a:t>
            </a:r>
          </a:p>
          <a:p>
            <a:r>
              <a:rPr lang="cs-CZ" sz="2800" dirty="0" smtClean="0"/>
              <a:t>Jehličnany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2420889"/>
            <a:ext cx="36724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1722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Třída: Jehličnany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</a:t>
            </a:r>
            <a:r>
              <a:rPr lang="cs-CZ" dirty="0" smtClean="0"/>
              <a:t>řeviny </a:t>
            </a:r>
            <a:r>
              <a:rPr lang="cs-CZ" dirty="0"/>
              <a:t>tvořící asi 1/3 plochy všech </a:t>
            </a:r>
            <a:r>
              <a:rPr lang="cs-CZ" dirty="0" smtClean="0"/>
              <a:t>lesů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elký </a:t>
            </a:r>
            <a:r>
              <a:rPr lang="cs-CZ" dirty="0"/>
              <a:t>počet většinou stálezelených stromů </a:t>
            </a:r>
            <a:r>
              <a:rPr lang="cs-CZ" dirty="0" smtClean="0"/>
              <a:t>– listy na zimu neopadají</a:t>
            </a:r>
          </a:p>
          <a:p>
            <a:r>
              <a:rPr lang="cs-CZ" dirty="0"/>
              <a:t>l</a:t>
            </a:r>
            <a:r>
              <a:rPr lang="cs-CZ" dirty="0" smtClean="0"/>
              <a:t>isty </a:t>
            </a:r>
            <a:r>
              <a:rPr lang="cs-CZ" dirty="0"/>
              <a:t>jednoduché, úzké, jehlicovitého </a:t>
            </a:r>
            <a:r>
              <a:rPr lang="cs-CZ" dirty="0" smtClean="0"/>
              <a:t>tvaru</a:t>
            </a:r>
          </a:p>
          <a:p>
            <a:r>
              <a:rPr lang="cs-CZ" dirty="0" smtClean="0"/>
              <a:t> </a:t>
            </a:r>
            <a:r>
              <a:rPr lang="cs-CZ" dirty="0"/>
              <a:t>ž</a:t>
            </a:r>
            <a:r>
              <a:rPr lang="cs-CZ" dirty="0" smtClean="0"/>
              <a:t>ilnatina souběžná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e dřevě, </a:t>
            </a:r>
            <a:r>
              <a:rPr lang="cs-CZ" dirty="0"/>
              <a:t>kůře i listech jsou pryskyřičné kanálky, chrání rostlinu před napadením houbami, hmyzem a okusem </a:t>
            </a:r>
            <a:r>
              <a:rPr lang="cs-CZ" dirty="0" smtClean="0"/>
              <a:t>zvěře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tromy </a:t>
            </a:r>
            <a:r>
              <a:rPr lang="cs-CZ" dirty="0"/>
              <a:t>se hroznovitě </a:t>
            </a:r>
            <a:r>
              <a:rPr lang="cs-CZ" dirty="0" smtClean="0"/>
              <a:t>větví</a:t>
            </a: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48251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83568" y="980728"/>
            <a:ext cx="7137241" cy="4851901"/>
          </a:xfrm>
        </p:spPr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ětšinou </a:t>
            </a:r>
            <a:r>
              <a:rPr lang="cs-CZ" dirty="0"/>
              <a:t>jsou jehličnany jednodomé </a:t>
            </a:r>
            <a:r>
              <a:rPr lang="cs-CZ" dirty="0" smtClean="0"/>
              <a:t>rostliny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ajíčka </a:t>
            </a:r>
            <a:r>
              <a:rPr lang="cs-CZ" dirty="0"/>
              <a:t>nemají obaly, jsou umístěna na šupinách samičích </a:t>
            </a:r>
            <a:r>
              <a:rPr lang="cs-CZ" dirty="0" smtClean="0"/>
              <a:t>šištic</a:t>
            </a:r>
          </a:p>
          <a:p>
            <a:r>
              <a:rPr lang="cs-CZ" dirty="0"/>
              <a:t>n</a:t>
            </a:r>
            <a:r>
              <a:rPr lang="cs-CZ" dirty="0" smtClean="0"/>
              <a:t>a jedné </a:t>
            </a:r>
            <a:r>
              <a:rPr lang="cs-CZ" dirty="0"/>
              <a:t>šupině obvykle najdeme dvě </a:t>
            </a:r>
            <a:r>
              <a:rPr lang="cs-CZ" dirty="0" smtClean="0"/>
              <a:t>vajíčka</a:t>
            </a:r>
          </a:p>
          <a:p>
            <a:endParaRPr lang="cs-CZ" dirty="0" smtClean="0"/>
          </a:p>
          <a:p>
            <a:r>
              <a:rPr lang="cs-CZ" dirty="0" smtClean="0"/>
              <a:t>samčí </a:t>
            </a:r>
            <a:r>
              <a:rPr lang="cs-CZ" dirty="0"/>
              <a:t>šištice jsou tvořeny tyčinkami, pylová zrna mají vzdušné </a:t>
            </a:r>
            <a:r>
              <a:rPr lang="cs-CZ" dirty="0" smtClean="0"/>
              <a:t>vaky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 </a:t>
            </a:r>
            <a:r>
              <a:rPr lang="cs-CZ" dirty="0"/>
              <a:t>oplození šištice dřevnatí nebo může </a:t>
            </a:r>
            <a:r>
              <a:rPr lang="cs-CZ" dirty="0" smtClean="0"/>
              <a:t>zdužnatět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38628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</a:t>
            </a:r>
            <a:r>
              <a:rPr lang="cs-CZ" dirty="0" smtClean="0"/>
              <a:t>ástupci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Smrk ztepilý</a:t>
            </a:r>
          </a:p>
          <a:p>
            <a:r>
              <a:rPr lang="cs-CZ" dirty="0" smtClean="0"/>
              <a:t>Smrk </a:t>
            </a:r>
            <a:r>
              <a:rPr lang="cs-CZ" dirty="0"/>
              <a:t>pichlavý</a:t>
            </a:r>
          </a:p>
          <a:p>
            <a:r>
              <a:rPr lang="cs-CZ" dirty="0" smtClean="0"/>
              <a:t>Borovice </a:t>
            </a:r>
            <a:r>
              <a:rPr lang="cs-CZ" dirty="0"/>
              <a:t>lesní</a:t>
            </a:r>
          </a:p>
          <a:p>
            <a:r>
              <a:rPr lang="cs-CZ" dirty="0" smtClean="0"/>
              <a:t>Borovice </a:t>
            </a:r>
            <a:r>
              <a:rPr lang="cs-CZ" dirty="0"/>
              <a:t>černá</a:t>
            </a:r>
          </a:p>
          <a:p>
            <a:r>
              <a:rPr lang="cs-CZ" dirty="0" smtClean="0"/>
              <a:t>Jedle </a:t>
            </a:r>
            <a:r>
              <a:rPr lang="cs-CZ" dirty="0"/>
              <a:t>bělokorá</a:t>
            </a:r>
          </a:p>
          <a:p>
            <a:r>
              <a:rPr lang="cs-CZ" dirty="0" smtClean="0"/>
              <a:t>Modřín </a:t>
            </a:r>
            <a:r>
              <a:rPr lang="cs-CZ" dirty="0"/>
              <a:t>opadavý</a:t>
            </a:r>
          </a:p>
          <a:p>
            <a:r>
              <a:rPr lang="cs-CZ" dirty="0" smtClean="0"/>
              <a:t>Jalovec </a:t>
            </a:r>
            <a:r>
              <a:rPr lang="cs-CZ" dirty="0"/>
              <a:t>obecný</a:t>
            </a:r>
          </a:p>
          <a:p>
            <a:r>
              <a:rPr lang="cs-CZ" dirty="0" smtClean="0"/>
              <a:t>Tis </a:t>
            </a:r>
            <a:r>
              <a:rPr lang="cs-CZ" dirty="0"/>
              <a:t>červený</a:t>
            </a:r>
          </a:p>
          <a:p>
            <a:r>
              <a:rPr lang="cs-CZ" dirty="0" smtClean="0"/>
              <a:t>Zerav </a:t>
            </a:r>
            <a:r>
              <a:rPr lang="cs-CZ" dirty="0"/>
              <a:t>západní</a:t>
            </a:r>
          </a:p>
          <a:p>
            <a:r>
              <a:rPr lang="cs-CZ" dirty="0" smtClean="0"/>
              <a:t>Sekvoje </a:t>
            </a:r>
            <a:r>
              <a:rPr lang="cs-CZ" dirty="0"/>
              <a:t>vždyzelená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024385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118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Austin</vt:lpstr>
      <vt:lpstr> Mgr. Barbora Pustovojtová   Mgr. Josef Henzl</vt:lpstr>
      <vt:lpstr>Třída: Jehličnany</vt:lpstr>
      <vt:lpstr>Snímek 3</vt:lpstr>
      <vt:lpstr>zástupci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Barbora Pustovojtová</dc:title>
  <dc:creator>NTB-9</dc:creator>
  <cp:lastModifiedBy>Jana Nesvetrová</cp:lastModifiedBy>
  <cp:revision>20</cp:revision>
  <dcterms:created xsi:type="dcterms:W3CDTF">2011-05-30T17:52:44Z</dcterms:created>
  <dcterms:modified xsi:type="dcterms:W3CDTF">2012-01-18T11:04:40Z</dcterms:modified>
</cp:coreProperties>
</file>