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108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18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52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30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153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540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414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169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7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11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11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3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02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29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70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82E60A-133D-471C-9C57-0030D832D663}" type="datetimeFigureOut">
              <a:rPr lang="cs-CZ" smtClean="0"/>
              <a:t>8. 12. 2021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A8E589-192B-4B56-A1AD-34E3FB40A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74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ČERTÍ  ŠKOLA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1.A </a:t>
            </a:r>
          </a:p>
          <a:p>
            <a:r>
              <a:rPr lang="cs-CZ" dirty="0" smtClean="0"/>
              <a:t>6.prosince 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65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44" y="0"/>
            <a:ext cx="6240439" cy="56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7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88" y="0"/>
            <a:ext cx="4876418" cy="5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8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24"/>
            <a:ext cx="10136777" cy="539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62" y="0"/>
            <a:ext cx="7720349" cy="56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9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6369" y="624478"/>
            <a:ext cx="5611948" cy="43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0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6" y="0"/>
            <a:ext cx="4911634" cy="55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78" y="0"/>
            <a:ext cx="6932825" cy="56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3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17" y="1"/>
            <a:ext cx="3657600" cy="558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0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57" y="1"/>
            <a:ext cx="4031477" cy="559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0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93" y="0"/>
            <a:ext cx="4941838" cy="559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33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í událos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26</TotalTime>
  <Words>5</Words>
  <Application>Microsoft Office PowerPoint</Application>
  <PresentationFormat>Širokoúhlá obrazovka</PresentationFormat>
  <Paragraphs>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Impact</vt:lpstr>
      <vt:lpstr>Hlavní událost</vt:lpstr>
      <vt:lpstr>ČERTÍ  ŠKOLA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ČERTÍ  ŠKOLA</dc:title>
  <dc:creator>start</dc:creator>
  <cp:lastModifiedBy>skopova</cp:lastModifiedBy>
  <cp:revision>3</cp:revision>
  <dcterms:created xsi:type="dcterms:W3CDTF">2021-12-08T15:22:17Z</dcterms:created>
  <dcterms:modified xsi:type="dcterms:W3CDTF">2021-12-08T18:59:57Z</dcterms:modified>
</cp:coreProperties>
</file>